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x="18288000" cy="10287000"/>
  <p:notesSz cx="6858000" cy="9144000"/>
  <p:embeddedFontLst>
    <p:embeddedFont>
      <p:font typeface="Coiny" charset="1" panose="02000903060500060000"/>
      <p:regular r:id="rId16"/>
    </p:embeddedFont>
    <p:embeddedFont>
      <p:font typeface="Sniglet" charset="1" panose="04070505030100020000"/>
      <p:regular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3.png" Type="http://schemas.openxmlformats.org/officeDocument/2006/relationships/image"/><Relationship Id="rId13" Target="../media/image14.svg" Type="http://schemas.openxmlformats.org/officeDocument/2006/relationships/image"/><Relationship Id="rId14" Target="../media/image15.png" Type="http://schemas.openxmlformats.org/officeDocument/2006/relationships/image"/><Relationship Id="rId15" Target="../media/image16.svg" Type="http://schemas.openxmlformats.org/officeDocument/2006/relationships/image"/><Relationship Id="rId16" Target="../media/image19.png" Type="http://schemas.openxmlformats.org/officeDocument/2006/relationships/image"/><Relationship Id="rId17" Target="../media/image20.svg" Type="http://schemas.openxmlformats.org/officeDocument/2006/relationships/image"/><Relationship Id="rId18" Target="../media/image21.png" Type="http://schemas.openxmlformats.org/officeDocument/2006/relationships/image"/><Relationship Id="rId19" Target="../media/image22.svg" Type="http://schemas.openxmlformats.org/officeDocument/2006/relationships/image"/><Relationship Id="rId2" Target="../media/image1.png" Type="http://schemas.openxmlformats.org/officeDocument/2006/relationships/image"/><Relationship Id="rId20" Target="../media/image29.png" Type="http://schemas.openxmlformats.org/officeDocument/2006/relationships/image"/><Relationship Id="rId21" Target="../media/image30.svg" Type="http://schemas.openxmlformats.org/officeDocument/2006/relationships/image"/><Relationship Id="rId22" Target="../media/image31.png" Type="http://schemas.openxmlformats.org/officeDocument/2006/relationships/image"/><Relationship Id="rId23" Target="../media/image32.svg" Type="http://schemas.openxmlformats.org/officeDocument/2006/relationships/image"/><Relationship Id="rId24" Target="../media/image33.png" Type="http://schemas.openxmlformats.org/officeDocument/2006/relationships/image"/><Relationship Id="rId25" Target="../media/image34.svg" Type="http://schemas.openxmlformats.org/officeDocument/2006/relationships/image"/><Relationship Id="rId26" Target="../media/image35.png" Type="http://schemas.openxmlformats.org/officeDocument/2006/relationships/image"/><Relationship Id="rId27" Target="../media/image36.png" Type="http://schemas.openxmlformats.org/officeDocument/2006/relationships/image"/><Relationship Id="rId28" Target="../media/image37.svg" Type="http://schemas.openxmlformats.org/officeDocument/2006/relationships/image"/><Relationship Id="rId29" Target="../media/image17.png" Type="http://schemas.openxmlformats.org/officeDocument/2006/relationships/image"/><Relationship Id="rId3" Target="../media/image2.svg" Type="http://schemas.openxmlformats.org/officeDocument/2006/relationships/image"/><Relationship Id="rId30" Target="../media/image18.svg" Type="http://schemas.openxmlformats.org/officeDocument/2006/relationships/image"/><Relationship Id="rId31" Target="../media/image11.png" Type="http://schemas.openxmlformats.org/officeDocument/2006/relationships/image"/><Relationship Id="rId32" Target="../media/image1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7.png" Type="http://schemas.openxmlformats.org/officeDocument/2006/relationships/image"/><Relationship Id="rId7" Target="../media/image8.svg" Type="http://schemas.openxmlformats.org/officeDocument/2006/relationships/image"/><Relationship Id="rId8" Target="../media/image5.png" Type="http://schemas.openxmlformats.org/officeDocument/2006/relationships/image"/><Relationship Id="rId9" Target="../media/image6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38.png" Type="http://schemas.openxmlformats.org/officeDocument/2006/relationships/image"/><Relationship Id="rId25" Target="../media/image39.svg" Type="http://schemas.openxmlformats.org/officeDocument/2006/relationships/image"/><Relationship Id="rId26" Target="../media/image40.png" Type="http://schemas.openxmlformats.org/officeDocument/2006/relationships/image"/><Relationship Id="rId27" Target="../media/image41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42.png" Type="http://schemas.openxmlformats.org/officeDocument/2006/relationships/image"/><Relationship Id="rId25" Target="../media/image43.svg" Type="http://schemas.openxmlformats.org/officeDocument/2006/relationships/image"/><Relationship Id="rId26" Target="../media/image44.png" Type="http://schemas.openxmlformats.org/officeDocument/2006/relationships/image"/><Relationship Id="rId27" Target="../media/image45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9.png" Type="http://schemas.openxmlformats.org/officeDocument/2006/relationships/image"/><Relationship Id="rId25" Target="../media/image30.svg" Type="http://schemas.openxmlformats.org/officeDocument/2006/relationships/image"/><Relationship Id="rId26" Target="../media/image31.png" Type="http://schemas.openxmlformats.org/officeDocument/2006/relationships/image"/><Relationship Id="rId27" Target="../media/image32.svg" Type="http://schemas.openxmlformats.org/officeDocument/2006/relationships/image"/><Relationship Id="rId28" Target="../media/image33.png" Type="http://schemas.openxmlformats.org/officeDocument/2006/relationships/image"/><Relationship Id="rId29" Target="../media/image34.svg" Type="http://schemas.openxmlformats.org/officeDocument/2006/relationships/image"/><Relationship Id="rId3" Target="../media/image2.svg" Type="http://schemas.openxmlformats.org/officeDocument/2006/relationships/image"/><Relationship Id="rId30" Target="../media/image46.png" Type="http://schemas.openxmlformats.org/officeDocument/2006/relationships/image"/><Relationship Id="rId31" Target="../media/image47.svg" Type="http://schemas.openxmlformats.org/officeDocument/2006/relationships/image"/><Relationship Id="rId32" Target="../media/image48.png" Type="http://schemas.openxmlformats.org/officeDocument/2006/relationships/image"/><Relationship Id="rId33" Target="../media/image49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9.png" Type="http://schemas.openxmlformats.org/officeDocument/2006/relationships/image"/><Relationship Id="rId25" Target="../media/image30.svg" Type="http://schemas.openxmlformats.org/officeDocument/2006/relationships/image"/><Relationship Id="rId26" Target="../media/image31.png" Type="http://schemas.openxmlformats.org/officeDocument/2006/relationships/image"/><Relationship Id="rId27" Target="../media/image32.svg" Type="http://schemas.openxmlformats.org/officeDocument/2006/relationships/image"/><Relationship Id="rId28" Target="../media/image33.png" Type="http://schemas.openxmlformats.org/officeDocument/2006/relationships/image"/><Relationship Id="rId29" Target="../media/image34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38.png" Type="http://schemas.openxmlformats.org/officeDocument/2006/relationships/image"/><Relationship Id="rId13" Target="../media/image39.svg" Type="http://schemas.openxmlformats.org/officeDocument/2006/relationships/image"/><Relationship Id="rId14" Target="../media/image40.png" Type="http://schemas.openxmlformats.org/officeDocument/2006/relationships/image"/><Relationship Id="rId15" Target="../media/image41.svg" Type="http://schemas.openxmlformats.org/officeDocument/2006/relationships/image"/><Relationship Id="rId16" Target="../media/image11.png" Type="http://schemas.openxmlformats.org/officeDocument/2006/relationships/image"/><Relationship Id="rId17" Target="../media/image12.svg" Type="http://schemas.openxmlformats.org/officeDocument/2006/relationships/image"/><Relationship Id="rId18" Target="../media/image13.png" Type="http://schemas.openxmlformats.org/officeDocument/2006/relationships/image"/><Relationship Id="rId19" Target="../media/image14.svg" Type="http://schemas.openxmlformats.org/officeDocument/2006/relationships/image"/><Relationship Id="rId2" Target="../media/image1.png" Type="http://schemas.openxmlformats.org/officeDocument/2006/relationships/image"/><Relationship Id="rId20" Target="../media/image15.png" Type="http://schemas.openxmlformats.org/officeDocument/2006/relationships/image"/><Relationship Id="rId21" Target="../media/image16.svg" Type="http://schemas.openxmlformats.org/officeDocument/2006/relationships/image"/><Relationship Id="rId22" Target="../media/image17.png" Type="http://schemas.openxmlformats.org/officeDocument/2006/relationships/image"/><Relationship Id="rId23" Target="../media/image18.svg" Type="http://schemas.openxmlformats.org/officeDocument/2006/relationships/image"/><Relationship Id="rId24" Target="../media/image19.png" Type="http://schemas.openxmlformats.org/officeDocument/2006/relationships/image"/><Relationship Id="rId25" Target="../media/image20.svg" Type="http://schemas.openxmlformats.org/officeDocument/2006/relationships/image"/><Relationship Id="rId26" Target="../media/image21.png" Type="http://schemas.openxmlformats.org/officeDocument/2006/relationships/image"/><Relationship Id="rId27" Target="../media/image22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.png" Type="http://schemas.openxmlformats.org/officeDocument/2006/relationships/image"/><Relationship Id="rId11" Target="../media/image6.svg" Type="http://schemas.openxmlformats.org/officeDocument/2006/relationships/image"/><Relationship Id="rId12" Target="../media/image7.png" Type="http://schemas.openxmlformats.org/officeDocument/2006/relationships/image"/><Relationship Id="rId13" Target="../media/image8.svg" Type="http://schemas.openxmlformats.org/officeDocument/2006/relationships/image"/><Relationship Id="rId14" Target="../media/image9.png" Type="http://schemas.openxmlformats.org/officeDocument/2006/relationships/image"/><Relationship Id="rId15" Target="../media/image10.svg" Type="http://schemas.openxmlformats.org/officeDocument/2006/relationships/image"/><Relationship Id="rId16" Target="../media/image11.png" Type="http://schemas.openxmlformats.org/officeDocument/2006/relationships/image"/><Relationship Id="rId17" Target="../media/image12.svg" Type="http://schemas.openxmlformats.org/officeDocument/2006/relationships/image"/><Relationship Id="rId18" Target="../media/image13.png" Type="http://schemas.openxmlformats.org/officeDocument/2006/relationships/image"/><Relationship Id="rId19" Target="../media/image14.svg" Type="http://schemas.openxmlformats.org/officeDocument/2006/relationships/image"/><Relationship Id="rId2" Target="../media/image42.png" Type="http://schemas.openxmlformats.org/officeDocument/2006/relationships/image"/><Relationship Id="rId20" Target="../media/image15.png" Type="http://schemas.openxmlformats.org/officeDocument/2006/relationships/image"/><Relationship Id="rId21" Target="../media/image16.svg" Type="http://schemas.openxmlformats.org/officeDocument/2006/relationships/image"/><Relationship Id="rId22" Target="../media/image17.png" Type="http://schemas.openxmlformats.org/officeDocument/2006/relationships/image"/><Relationship Id="rId23" Target="../media/image18.svg" Type="http://schemas.openxmlformats.org/officeDocument/2006/relationships/image"/><Relationship Id="rId24" Target="../media/image19.png" Type="http://schemas.openxmlformats.org/officeDocument/2006/relationships/image"/><Relationship Id="rId25" Target="../media/image20.svg" Type="http://schemas.openxmlformats.org/officeDocument/2006/relationships/image"/><Relationship Id="rId26" Target="../media/image21.png" Type="http://schemas.openxmlformats.org/officeDocument/2006/relationships/image"/><Relationship Id="rId27" Target="../media/image22.svg" Type="http://schemas.openxmlformats.org/officeDocument/2006/relationships/image"/><Relationship Id="rId28" Target="../media/image23.png" Type="http://schemas.openxmlformats.org/officeDocument/2006/relationships/image"/><Relationship Id="rId29" Target="../media/image24.svg" Type="http://schemas.openxmlformats.org/officeDocument/2006/relationships/image"/><Relationship Id="rId3" Target="../media/image43.svg" Type="http://schemas.openxmlformats.org/officeDocument/2006/relationships/image"/><Relationship Id="rId4" Target="../media/image44.png" Type="http://schemas.openxmlformats.org/officeDocument/2006/relationships/image"/><Relationship Id="rId5" Target="../media/image45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3.png" Type="http://schemas.openxmlformats.org/officeDocument/2006/relationships/image"/><Relationship Id="rId9" Target="../media/image4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12" Target="../media/image11.png" Type="http://schemas.openxmlformats.org/officeDocument/2006/relationships/image"/><Relationship Id="rId13" Target="../media/image12.svg" Type="http://schemas.openxmlformats.org/officeDocument/2006/relationships/image"/><Relationship Id="rId14" Target="../media/image13.png" Type="http://schemas.openxmlformats.org/officeDocument/2006/relationships/image"/><Relationship Id="rId15" Target="../media/image14.svg" Type="http://schemas.openxmlformats.org/officeDocument/2006/relationships/image"/><Relationship Id="rId16" Target="../media/image15.png" Type="http://schemas.openxmlformats.org/officeDocument/2006/relationships/image"/><Relationship Id="rId17" Target="../media/image16.svg" Type="http://schemas.openxmlformats.org/officeDocument/2006/relationships/image"/><Relationship Id="rId18" Target="../media/image17.png" Type="http://schemas.openxmlformats.org/officeDocument/2006/relationships/image"/><Relationship Id="rId19" Target="../media/image18.sv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svg" Type="http://schemas.openxmlformats.org/officeDocument/2006/relationships/image"/><Relationship Id="rId22" Target="../media/image21.png" Type="http://schemas.openxmlformats.org/officeDocument/2006/relationships/image"/><Relationship Id="rId23" Target="../media/image22.svg" Type="http://schemas.openxmlformats.org/officeDocument/2006/relationships/image"/><Relationship Id="rId24" Target="../media/image23.png" Type="http://schemas.openxmlformats.org/officeDocument/2006/relationships/image"/><Relationship Id="rId25" Target="../media/image24.svg" Type="http://schemas.openxmlformats.org/officeDocument/2006/relationships/image"/><Relationship Id="rId26" Target="../media/image25.png" Type="http://schemas.openxmlformats.org/officeDocument/2006/relationships/image"/><Relationship Id="rId27" Target="../media/image26.svg" Type="http://schemas.openxmlformats.org/officeDocument/2006/relationships/image"/><Relationship Id="rId28" Target="../media/image27.png" Type="http://schemas.openxmlformats.org/officeDocument/2006/relationships/image"/><Relationship Id="rId29" Target="../media/image28.sv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553691" y="7734699"/>
            <a:ext cx="3486806" cy="2764086"/>
          </a:xfrm>
          <a:custGeom>
            <a:avLst/>
            <a:gdLst/>
            <a:ahLst/>
            <a:cxnLst/>
            <a:rect r="r" b="b" t="t" l="l"/>
            <a:pathLst>
              <a:path h="2764086" w="3486806">
                <a:moveTo>
                  <a:pt x="0" y="0"/>
                </a:moveTo>
                <a:lnTo>
                  <a:pt x="3486807" y="0"/>
                </a:lnTo>
                <a:lnTo>
                  <a:pt x="3486807" y="2764087"/>
                </a:lnTo>
                <a:lnTo>
                  <a:pt x="0" y="276408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27338" y="8613458"/>
            <a:ext cx="715704" cy="715704"/>
          </a:xfrm>
          <a:custGeom>
            <a:avLst/>
            <a:gdLst/>
            <a:ahLst/>
            <a:cxnLst/>
            <a:rect r="r" b="b" t="t" l="l"/>
            <a:pathLst>
              <a:path h="715704" w="715704">
                <a:moveTo>
                  <a:pt x="0" y="0"/>
                </a:moveTo>
                <a:lnTo>
                  <a:pt x="715705" y="0"/>
                </a:lnTo>
                <a:lnTo>
                  <a:pt x="715705" y="715704"/>
                </a:lnTo>
                <a:lnTo>
                  <a:pt x="0" y="71570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686838" y="8613458"/>
            <a:ext cx="715704" cy="715704"/>
          </a:xfrm>
          <a:custGeom>
            <a:avLst/>
            <a:gdLst/>
            <a:ahLst/>
            <a:cxnLst/>
            <a:rect r="r" b="b" t="t" l="l"/>
            <a:pathLst>
              <a:path h="715704" w="715704">
                <a:moveTo>
                  <a:pt x="0" y="0"/>
                </a:moveTo>
                <a:lnTo>
                  <a:pt x="715704" y="0"/>
                </a:lnTo>
                <a:lnTo>
                  <a:pt x="715704" y="715704"/>
                </a:lnTo>
                <a:lnTo>
                  <a:pt x="0" y="71570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3311396" y="7734699"/>
            <a:ext cx="3781710" cy="2764086"/>
          </a:xfrm>
          <a:custGeom>
            <a:avLst/>
            <a:gdLst/>
            <a:ahLst/>
            <a:cxnLst/>
            <a:rect r="r" b="b" t="t" l="l"/>
            <a:pathLst>
              <a:path h="2764086" w="3781710">
                <a:moveTo>
                  <a:pt x="0" y="0"/>
                </a:moveTo>
                <a:lnTo>
                  <a:pt x="3781710" y="0"/>
                </a:lnTo>
                <a:lnTo>
                  <a:pt x="3781710" y="2764087"/>
                </a:lnTo>
                <a:lnTo>
                  <a:pt x="0" y="27640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282293" y="8399343"/>
            <a:ext cx="717399" cy="717399"/>
          </a:xfrm>
          <a:custGeom>
            <a:avLst/>
            <a:gdLst/>
            <a:ahLst/>
            <a:cxnLst/>
            <a:rect r="r" b="b" t="t" l="l"/>
            <a:pathLst>
              <a:path h="717399" w="717399">
                <a:moveTo>
                  <a:pt x="0" y="0"/>
                </a:moveTo>
                <a:lnTo>
                  <a:pt x="717399" y="0"/>
                </a:lnTo>
                <a:lnTo>
                  <a:pt x="717399" y="717400"/>
                </a:lnTo>
                <a:lnTo>
                  <a:pt x="0" y="71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589253" y="8399343"/>
            <a:ext cx="717399" cy="717399"/>
          </a:xfrm>
          <a:custGeom>
            <a:avLst/>
            <a:gdLst/>
            <a:ahLst/>
            <a:cxnLst/>
            <a:rect r="r" b="b" t="t" l="l"/>
            <a:pathLst>
              <a:path h="717399" w="717399">
                <a:moveTo>
                  <a:pt x="0" y="0"/>
                </a:moveTo>
                <a:lnTo>
                  <a:pt x="717399" y="0"/>
                </a:lnTo>
                <a:lnTo>
                  <a:pt x="717399" y="717400"/>
                </a:lnTo>
                <a:lnTo>
                  <a:pt x="0" y="71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364005" y="7734699"/>
            <a:ext cx="3416287" cy="2764086"/>
          </a:xfrm>
          <a:custGeom>
            <a:avLst/>
            <a:gdLst/>
            <a:ahLst/>
            <a:cxnLst/>
            <a:rect r="r" b="b" t="t" l="l"/>
            <a:pathLst>
              <a:path h="2764086" w="3416287">
                <a:moveTo>
                  <a:pt x="0" y="0"/>
                </a:moveTo>
                <a:lnTo>
                  <a:pt x="3416286" y="0"/>
                </a:lnTo>
                <a:lnTo>
                  <a:pt x="3416286" y="2764087"/>
                </a:lnTo>
                <a:lnTo>
                  <a:pt x="0" y="27640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023108" y="8670298"/>
            <a:ext cx="719984" cy="719984"/>
          </a:xfrm>
          <a:custGeom>
            <a:avLst/>
            <a:gdLst/>
            <a:ahLst/>
            <a:cxnLst/>
            <a:rect r="r" b="b" t="t" l="l"/>
            <a:pathLst>
              <a:path h="719984" w="719984">
                <a:moveTo>
                  <a:pt x="0" y="0"/>
                </a:moveTo>
                <a:lnTo>
                  <a:pt x="719984" y="0"/>
                </a:lnTo>
                <a:lnTo>
                  <a:pt x="719984" y="719984"/>
                </a:lnTo>
                <a:lnTo>
                  <a:pt x="0" y="719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331206" y="8898308"/>
            <a:ext cx="719984" cy="719984"/>
          </a:xfrm>
          <a:custGeom>
            <a:avLst/>
            <a:gdLst/>
            <a:ahLst/>
            <a:cxnLst/>
            <a:rect r="r" b="b" t="t" l="l"/>
            <a:pathLst>
              <a:path h="719984" w="719984">
                <a:moveTo>
                  <a:pt x="0" y="0"/>
                </a:moveTo>
                <a:lnTo>
                  <a:pt x="719984" y="0"/>
                </a:lnTo>
                <a:lnTo>
                  <a:pt x="719984" y="719984"/>
                </a:lnTo>
                <a:lnTo>
                  <a:pt x="0" y="719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051190" y="7734699"/>
            <a:ext cx="3276396" cy="2764086"/>
          </a:xfrm>
          <a:custGeom>
            <a:avLst/>
            <a:gdLst/>
            <a:ahLst/>
            <a:cxnLst/>
            <a:rect r="r" b="b" t="t" l="l"/>
            <a:pathLst>
              <a:path h="2764086" w="3276396">
                <a:moveTo>
                  <a:pt x="0" y="0"/>
                </a:moveTo>
                <a:lnTo>
                  <a:pt x="3276395" y="0"/>
                </a:lnTo>
                <a:lnTo>
                  <a:pt x="3276395" y="2764087"/>
                </a:lnTo>
                <a:lnTo>
                  <a:pt x="0" y="276408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6258949">
            <a:off x="9752108" y="8628795"/>
            <a:ext cx="547152" cy="854925"/>
          </a:xfrm>
          <a:custGeom>
            <a:avLst/>
            <a:gdLst/>
            <a:ahLst/>
            <a:cxnLst/>
            <a:rect r="r" b="b" t="t" l="l"/>
            <a:pathLst>
              <a:path h="854925" w="547152">
                <a:moveTo>
                  <a:pt x="0" y="0"/>
                </a:moveTo>
                <a:lnTo>
                  <a:pt x="547153" y="0"/>
                </a:lnTo>
                <a:lnTo>
                  <a:pt x="547153" y="854925"/>
                </a:lnTo>
                <a:lnTo>
                  <a:pt x="0" y="85492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6529594">
            <a:off x="11006431" y="8621527"/>
            <a:ext cx="422652" cy="660393"/>
          </a:xfrm>
          <a:custGeom>
            <a:avLst/>
            <a:gdLst/>
            <a:ahLst/>
            <a:cxnLst/>
            <a:rect r="r" b="b" t="t" l="l"/>
            <a:pathLst>
              <a:path h="660393" w="422652">
                <a:moveTo>
                  <a:pt x="0" y="0"/>
                </a:moveTo>
                <a:lnTo>
                  <a:pt x="422652" y="0"/>
                </a:lnTo>
                <a:lnTo>
                  <a:pt x="422652" y="660394"/>
                </a:lnTo>
                <a:lnTo>
                  <a:pt x="0" y="66039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598484" y="7734699"/>
            <a:ext cx="3393410" cy="2764086"/>
          </a:xfrm>
          <a:custGeom>
            <a:avLst/>
            <a:gdLst/>
            <a:ahLst/>
            <a:cxnLst/>
            <a:rect r="r" b="b" t="t" l="l"/>
            <a:pathLst>
              <a:path h="2764086" w="3393410">
                <a:moveTo>
                  <a:pt x="0" y="0"/>
                </a:moveTo>
                <a:lnTo>
                  <a:pt x="3393409" y="0"/>
                </a:lnTo>
                <a:lnTo>
                  <a:pt x="3393409" y="2764087"/>
                </a:lnTo>
                <a:lnTo>
                  <a:pt x="0" y="276408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959945" y="8838579"/>
            <a:ext cx="670486" cy="670486"/>
          </a:xfrm>
          <a:custGeom>
            <a:avLst/>
            <a:gdLst/>
            <a:ahLst/>
            <a:cxnLst/>
            <a:rect r="r" b="b" t="t" l="l"/>
            <a:pathLst>
              <a:path h="670486" w="670486">
                <a:moveTo>
                  <a:pt x="0" y="0"/>
                </a:moveTo>
                <a:lnTo>
                  <a:pt x="670487" y="0"/>
                </a:lnTo>
                <a:lnTo>
                  <a:pt x="670487" y="670486"/>
                </a:lnTo>
                <a:lnTo>
                  <a:pt x="0" y="6704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262792" y="7734699"/>
            <a:ext cx="3543701" cy="2764086"/>
          </a:xfrm>
          <a:custGeom>
            <a:avLst/>
            <a:gdLst/>
            <a:ahLst/>
            <a:cxnLst/>
            <a:rect r="r" b="b" t="t" l="l"/>
            <a:pathLst>
              <a:path h="2764086" w="3543701">
                <a:moveTo>
                  <a:pt x="0" y="0"/>
                </a:moveTo>
                <a:lnTo>
                  <a:pt x="3543700" y="0"/>
                </a:lnTo>
                <a:lnTo>
                  <a:pt x="3543700" y="2764087"/>
                </a:lnTo>
                <a:lnTo>
                  <a:pt x="0" y="276408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991893" y="8449564"/>
            <a:ext cx="766265" cy="766265"/>
          </a:xfrm>
          <a:custGeom>
            <a:avLst/>
            <a:gdLst/>
            <a:ahLst/>
            <a:cxnLst/>
            <a:rect r="r" b="b" t="t" l="l"/>
            <a:pathLst>
              <a:path h="766265" w="766265">
                <a:moveTo>
                  <a:pt x="0" y="0"/>
                </a:moveTo>
                <a:lnTo>
                  <a:pt x="766265" y="0"/>
                </a:lnTo>
                <a:lnTo>
                  <a:pt x="766265" y="766264"/>
                </a:lnTo>
                <a:lnTo>
                  <a:pt x="0" y="7662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9279652">
            <a:off x="16086554" y="8839988"/>
            <a:ext cx="941057" cy="470529"/>
          </a:xfrm>
          <a:custGeom>
            <a:avLst/>
            <a:gdLst/>
            <a:ahLst/>
            <a:cxnLst/>
            <a:rect r="r" b="b" t="t" l="l"/>
            <a:pathLst>
              <a:path h="470529" w="941057">
                <a:moveTo>
                  <a:pt x="0" y="0"/>
                </a:moveTo>
                <a:lnTo>
                  <a:pt x="941057" y="0"/>
                </a:lnTo>
                <a:lnTo>
                  <a:pt x="941057" y="470529"/>
                </a:lnTo>
                <a:lnTo>
                  <a:pt x="0" y="47052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2124354">
            <a:off x="-3050451" y="-4226519"/>
            <a:ext cx="8837886" cy="9051839"/>
          </a:xfrm>
          <a:custGeom>
            <a:avLst/>
            <a:gdLst/>
            <a:ahLst/>
            <a:cxnLst/>
            <a:rect r="r" b="b" t="t" l="l"/>
            <a:pathLst>
              <a:path h="9051839" w="8837886">
                <a:moveTo>
                  <a:pt x="0" y="0"/>
                </a:moveTo>
                <a:lnTo>
                  <a:pt x="8837886" y="0"/>
                </a:lnTo>
                <a:lnTo>
                  <a:pt x="8837886" y="9051838"/>
                </a:lnTo>
                <a:lnTo>
                  <a:pt x="0" y="905183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4262792" y="0"/>
            <a:ext cx="8837886" cy="9051839"/>
          </a:xfrm>
          <a:custGeom>
            <a:avLst/>
            <a:gdLst/>
            <a:ahLst/>
            <a:cxnLst/>
            <a:rect r="r" b="b" t="t" l="l"/>
            <a:pathLst>
              <a:path h="9051839" w="8837886">
                <a:moveTo>
                  <a:pt x="0" y="0"/>
                </a:moveTo>
                <a:lnTo>
                  <a:pt x="8837886" y="0"/>
                </a:lnTo>
                <a:lnTo>
                  <a:pt x="8837886" y="9051839"/>
                </a:lnTo>
                <a:lnTo>
                  <a:pt x="0" y="905183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151939" y="-1571519"/>
            <a:ext cx="6286500" cy="4114800"/>
          </a:xfrm>
          <a:custGeom>
            <a:avLst/>
            <a:gdLst/>
            <a:ahLst/>
            <a:cxnLst/>
            <a:rect r="r" b="b" t="t" l="l"/>
            <a:pathLst>
              <a:path h="4114800" w="6286500">
                <a:moveTo>
                  <a:pt x="0" y="0"/>
                </a:moveTo>
                <a:lnTo>
                  <a:pt x="6286500" y="0"/>
                </a:lnTo>
                <a:lnTo>
                  <a:pt x="62865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-822554">
            <a:off x="5087302" y="-252638"/>
            <a:ext cx="3326201" cy="2364626"/>
          </a:xfrm>
          <a:custGeom>
            <a:avLst/>
            <a:gdLst/>
            <a:ahLst/>
            <a:cxnLst/>
            <a:rect r="r" b="b" t="t" l="l"/>
            <a:pathLst>
              <a:path h="2364626" w="3326201">
                <a:moveTo>
                  <a:pt x="0" y="0"/>
                </a:moveTo>
                <a:lnTo>
                  <a:pt x="3326201" y="0"/>
                </a:lnTo>
                <a:lnTo>
                  <a:pt x="3326201" y="2364626"/>
                </a:lnTo>
                <a:lnTo>
                  <a:pt x="0" y="236462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3990920" y="2855234"/>
            <a:ext cx="10306160" cy="3598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00"/>
              </a:lnSpc>
            </a:pPr>
            <a:r>
              <a:rPr lang="en-US" sz="13800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TÍMOVÝ PROJEKT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5626" y="5841759"/>
            <a:ext cx="6046649" cy="4793344"/>
          </a:xfrm>
          <a:custGeom>
            <a:avLst/>
            <a:gdLst/>
            <a:ahLst/>
            <a:cxnLst/>
            <a:rect r="r" b="b" t="t" l="l"/>
            <a:pathLst>
              <a:path h="4793344" w="6046649">
                <a:moveTo>
                  <a:pt x="0" y="0"/>
                </a:moveTo>
                <a:lnTo>
                  <a:pt x="6046649" y="0"/>
                </a:lnTo>
                <a:lnTo>
                  <a:pt x="6046649" y="4793344"/>
                </a:lnTo>
                <a:lnTo>
                  <a:pt x="0" y="479334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07246" y="7365660"/>
            <a:ext cx="1241139" cy="1241139"/>
          </a:xfrm>
          <a:custGeom>
            <a:avLst/>
            <a:gdLst/>
            <a:ahLst/>
            <a:cxnLst/>
            <a:rect r="r" b="b" t="t" l="l"/>
            <a:pathLst>
              <a:path h="1241139" w="1241139">
                <a:moveTo>
                  <a:pt x="0" y="0"/>
                </a:moveTo>
                <a:lnTo>
                  <a:pt x="1241140" y="0"/>
                </a:lnTo>
                <a:lnTo>
                  <a:pt x="1241140" y="1241139"/>
                </a:lnTo>
                <a:lnTo>
                  <a:pt x="0" y="12411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221927" y="8480403"/>
            <a:ext cx="2761469" cy="2018383"/>
          </a:xfrm>
          <a:custGeom>
            <a:avLst/>
            <a:gdLst/>
            <a:ahLst/>
            <a:cxnLst/>
            <a:rect r="r" b="b" t="t" l="l"/>
            <a:pathLst>
              <a:path h="2018383" w="2761469">
                <a:moveTo>
                  <a:pt x="0" y="0"/>
                </a:moveTo>
                <a:lnTo>
                  <a:pt x="2761469" y="0"/>
                </a:lnTo>
                <a:lnTo>
                  <a:pt x="2761469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930892" y="8965737"/>
            <a:ext cx="523857" cy="523857"/>
          </a:xfrm>
          <a:custGeom>
            <a:avLst/>
            <a:gdLst/>
            <a:ahLst/>
            <a:cxnLst/>
            <a:rect r="r" b="b" t="t" l="l"/>
            <a:pathLst>
              <a:path h="523857" w="523857">
                <a:moveTo>
                  <a:pt x="0" y="0"/>
                </a:moveTo>
                <a:lnTo>
                  <a:pt x="523857" y="0"/>
                </a:lnTo>
                <a:lnTo>
                  <a:pt x="523857" y="523857"/>
                </a:lnTo>
                <a:lnTo>
                  <a:pt x="0" y="52385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885257" y="8965737"/>
            <a:ext cx="523857" cy="523857"/>
          </a:xfrm>
          <a:custGeom>
            <a:avLst/>
            <a:gdLst/>
            <a:ahLst/>
            <a:cxnLst/>
            <a:rect r="r" b="b" t="t" l="l"/>
            <a:pathLst>
              <a:path h="523857" w="523857">
                <a:moveTo>
                  <a:pt x="0" y="0"/>
                </a:moveTo>
                <a:lnTo>
                  <a:pt x="523857" y="0"/>
                </a:lnTo>
                <a:lnTo>
                  <a:pt x="523857" y="523857"/>
                </a:lnTo>
                <a:lnTo>
                  <a:pt x="0" y="52385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450993" y="8480403"/>
            <a:ext cx="2494631" cy="2018383"/>
          </a:xfrm>
          <a:custGeom>
            <a:avLst/>
            <a:gdLst/>
            <a:ahLst/>
            <a:cxnLst/>
            <a:rect r="r" b="b" t="t" l="l"/>
            <a:pathLst>
              <a:path h="2018383" w="2494631">
                <a:moveTo>
                  <a:pt x="0" y="0"/>
                </a:moveTo>
                <a:lnTo>
                  <a:pt x="2494631" y="0"/>
                </a:lnTo>
                <a:lnTo>
                  <a:pt x="2494631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932282" y="9163593"/>
            <a:ext cx="525744" cy="525744"/>
          </a:xfrm>
          <a:custGeom>
            <a:avLst/>
            <a:gdLst/>
            <a:ahLst/>
            <a:cxnLst/>
            <a:rect r="r" b="b" t="t" l="l"/>
            <a:pathLst>
              <a:path h="525744" w="525744">
                <a:moveTo>
                  <a:pt x="0" y="0"/>
                </a:moveTo>
                <a:lnTo>
                  <a:pt x="525744" y="0"/>
                </a:lnTo>
                <a:lnTo>
                  <a:pt x="525744" y="525744"/>
                </a:lnTo>
                <a:lnTo>
                  <a:pt x="0" y="5257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887477" y="9330090"/>
            <a:ext cx="525744" cy="525744"/>
          </a:xfrm>
          <a:custGeom>
            <a:avLst/>
            <a:gdLst/>
            <a:ahLst/>
            <a:cxnLst/>
            <a:rect r="r" b="b" t="t" l="l"/>
            <a:pathLst>
              <a:path h="525744" w="525744">
                <a:moveTo>
                  <a:pt x="0" y="0"/>
                </a:moveTo>
                <a:lnTo>
                  <a:pt x="525745" y="0"/>
                </a:lnTo>
                <a:lnTo>
                  <a:pt x="525745" y="525744"/>
                </a:lnTo>
                <a:lnTo>
                  <a:pt x="0" y="52574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-6258949">
            <a:off x="11925044" y="9133287"/>
            <a:ext cx="399540" cy="624281"/>
          </a:xfrm>
          <a:custGeom>
            <a:avLst/>
            <a:gdLst/>
            <a:ahLst/>
            <a:cxnLst/>
            <a:rect r="r" b="b" t="t" l="l"/>
            <a:pathLst>
              <a:path h="624281" w="399540">
                <a:moveTo>
                  <a:pt x="0" y="0"/>
                </a:moveTo>
                <a:lnTo>
                  <a:pt x="399540" y="0"/>
                </a:lnTo>
                <a:lnTo>
                  <a:pt x="399540" y="624281"/>
                </a:lnTo>
                <a:lnTo>
                  <a:pt x="0" y="62428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-6529594">
            <a:off x="12840972" y="9127980"/>
            <a:ext cx="308627" cy="482230"/>
          </a:xfrm>
          <a:custGeom>
            <a:avLst/>
            <a:gdLst/>
            <a:ahLst/>
            <a:cxnLst/>
            <a:rect r="r" b="b" t="t" l="l"/>
            <a:pathLst>
              <a:path h="482230" w="308627">
                <a:moveTo>
                  <a:pt x="0" y="0"/>
                </a:moveTo>
                <a:lnTo>
                  <a:pt x="308627" y="0"/>
                </a:lnTo>
                <a:lnTo>
                  <a:pt x="308627" y="482230"/>
                </a:lnTo>
                <a:lnTo>
                  <a:pt x="0" y="48223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267461" y="9286474"/>
            <a:ext cx="489601" cy="489601"/>
          </a:xfrm>
          <a:custGeom>
            <a:avLst/>
            <a:gdLst/>
            <a:ahLst/>
            <a:cxnLst/>
            <a:rect r="r" b="b" t="t" l="l"/>
            <a:pathLst>
              <a:path h="489601" w="489601">
                <a:moveTo>
                  <a:pt x="0" y="0"/>
                </a:moveTo>
                <a:lnTo>
                  <a:pt x="489601" y="0"/>
                </a:lnTo>
                <a:lnTo>
                  <a:pt x="489601" y="489601"/>
                </a:lnTo>
                <a:lnTo>
                  <a:pt x="0" y="48960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5218822" y="8480403"/>
            <a:ext cx="2587670" cy="2018383"/>
          </a:xfrm>
          <a:custGeom>
            <a:avLst/>
            <a:gdLst/>
            <a:ahLst/>
            <a:cxnLst/>
            <a:rect r="r" b="b" t="t" l="l"/>
            <a:pathLst>
              <a:path h="2018383" w="2587670">
                <a:moveTo>
                  <a:pt x="0" y="0"/>
                </a:moveTo>
                <a:lnTo>
                  <a:pt x="2587670" y="0"/>
                </a:lnTo>
                <a:lnTo>
                  <a:pt x="2587670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5751224" y="9002409"/>
            <a:ext cx="559539" cy="559539"/>
          </a:xfrm>
          <a:custGeom>
            <a:avLst/>
            <a:gdLst/>
            <a:ahLst/>
            <a:cxnLst/>
            <a:rect r="r" b="b" t="t" l="l"/>
            <a:pathLst>
              <a:path h="559539" w="559539">
                <a:moveTo>
                  <a:pt x="0" y="0"/>
                </a:moveTo>
                <a:lnTo>
                  <a:pt x="559540" y="0"/>
                </a:lnTo>
                <a:lnTo>
                  <a:pt x="559540" y="559539"/>
                </a:lnTo>
                <a:lnTo>
                  <a:pt x="0" y="5595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9279652">
            <a:off x="16550564" y="9287504"/>
            <a:ext cx="687176" cy="343588"/>
          </a:xfrm>
          <a:custGeom>
            <a:avLst/>
            <a:gdLst/>
            <a:ahLst/>
            <a:cxnLst/>
            <a:rect r="r" b="b" t="t" l="l"/>
            <a:pathLst>
              <a:path h="343588" w="687176">
                <a:moveTo>
                  <a:pt x="0" y="0"/>
                </a:moveTo>
                <a:lnTo>
                  <a:pt x="687176" y="0"/>
                </a:lnTo>
                <a:lnTo>
                  <a:pt x="687176" y="343588"/>
                </a:lnTo>
                <a:lnTo>
                  <a:pt x="0" y="343588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111315">
            <a:off x="279895" y="2300271"/>
            <a:ext cx="1887610" cy="2253863"/>
          </a:xfrm>
          <a:custGeom>
            <a:avLst/>
            <a:gdLst/>
            <a:ahLst/>
            <a:cxnLst/>
            <a:rect r="r" b="b" t="t" l="l"/>
            <a:pathLst>
              <a:path h="2253863" w="1887610">
                <a:moveTo>
                  <a:pt x="0" y="0"/>
                </a:moveTo>
                <a:lnTo>
                  <a:pt x="1887610" y="0"/>
                </a:lnTo>
                <a:lnTo>
                  <a:pt x="1887610" y="2253863"/>
                </a:lnTo>
                <a:lnTo>
                  <a:pt x="0" y="225386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5340890" y="-508478"/>
            <a:ext cx="1742770" cy="2080919"/>
          </a:xfrm>
          <a:custGeom>
            <a:avLst/>
            <a:gdLst/>
            <a:ahLst/>
            <a:cxnLst/>
            <a:rect r="r" b="b" t="t" l="l"/>
            <a:pathLst>
              <a:path h="2080919" w="1742770">
                <a:moveTo>
                  <a:pt x="0" y="0"/>
                </a:moveTo>
                <a:lnTo>
                  <a:pt x="1742770" y="0"/>
                </a:lnTo>
                <a:lnTo>
                  <a:pt x="1742770" y="2080919"/>
                </a:lnTo>
                <a:lnTo>
                  <a:pt x="0" y="2080919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2645298" y="-260140"/>
            <a:ext cx="2364393" cy="2364393"/>
          </a:xfrm>
          <a:custGeom>
            <a:avLst/>
            <a:gdLst/>
            <a:ahLst/>
            <a:cxnLst/>
            <a:rect r="r" b="b" t="t" l="l"/>
            <a:pathLst>
              <a:path h="2364393" w="2364393">
                <a:moveTo>
                  <a:pt x="0" y="0"/>
                </a:moveTo>
                <a:lnTo>
                  <a:pt x="2364393" y="0"/>
                </a:lnTo>
                <a:lnTo>
                  <a:pt x="2364393" y="2364393"/>
                </a:lnTo>
                <a:lnTo>
                  <a:pt x="0" y="236439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223700" y="-828871"/>
            <a:ext cx="3396359" cy="3099177"/>
          </a:xfrm>
          <a:custGeom>
            <a:avLst/>
            <a:gdLst/>
            <a:ahLst/>
            <a:cxnLst/>
            <a:rect r="r" b="b" t="t" l="l"/>
            <a:pathLst>
              <a:path h="3099177" w="3396359">
                <a:moveTo>
                  <a:pt x="0" y="0"/>
                </a:moveTo>
                <a:lnTo>
                  <a:pt x="3396359" y="0"/>
                </a:lnTo>
                <a:lnTo>
                  <a:pt x="3396359" y="3099177"/>
                </a:lnTo>
                <a:lnTo>
                  <a:pt x="0" y="3099177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true" flipV="false" rot="0">
            <a:off x="16512657" y="1726854"/>
            <a:ext cx="1410672" cy="1410672"/>
          </a:xfrm>
          <a:custGeom>
            <a:avLst/>
            <a:gdLst/>
            <a:ahLst/>
            <a:cxnLst/>
            <a:rect r="r" b="b" t="t" l="l"/>
            <a:pathLst>
              <a:path h="1410672" w="1410672">
                <a:moveTo>
                  <a:pt x="1410672" y="0"/>
                </a:moveTo>
                <a:lnTo>
                  <a:pt x="0" y="0"/>
                </a:lnTo>
                <a:lnTo>
                  <a:pt x="0" y="1410672"/>
                </a:lnTo>
                <a:lnTo>
                  <a:pt x="1410672" y="1410672"/>
                </a:lnTo>
                <a:lnTo>
                  <a:pt x="1410672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4474302" y="2509732"/>
            <a:ext cx="7960894" cy="5970671"/>
          </a:xfrm>
          <a:custGeom>
            <a:avLst/>
            <a:gdLst/>
            <a:ahLst/>
            <a:cxnLst/>
            <a:rect r="r" b="b" t="t" l="l"/>
            <a:pathLst>
              <a:path h="5970671" w="7960894">
                <a:moveTo>
                  <a:pt x="0" y="0"/>
                </a:moveTo>
                <a:lnTo>
                  <a:pt x="7960894" y="0"/>
                </a:lnTo>
                <a:lnTo>
                  <a:pt x="7960894" y="5970671"/>
                </a:lnTo>
                <a:lnTo>
                  <a:pt x="0" y="5970671"/>
                </a:lnTo>
                <a:lnTo>
                  <a:pt x="0" y="0"/>
                </a:lnTo>
                <a:close/>
              </a:path>
            </a:pathLst>
          </a:custGeom>
          <a:blipFill>
            <a:blip r:embed="rId26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2435196" y="3679972"/>
            <a:ext cx="2523902" cy="5881976"/>
          </a:xfrm>
          <a:custGeom>
            <a:avLst/>
            <a:gdLst/>
            <a:ahLst/>
            <a:cxnLst/>
            <a:rect r="r" b="b" t="t" l="l"/>
            <a:pathLst>
              <a:path h="5881976" w="2523902">
                <a:moveTo>
                  <a:pt x="0" y="0"/>
                </a:moveTo>
                <a:lnTo>
                  <a:pt x="2523903" y="0"/>
                </a:lnTo>
                <a:lnTo>
                  <a:pt x="2523903" y="5881976"/>
                </a:lnTo>
                <a:lnTo>
                  <a:pt x="0" y="5881976"/>
                </a:lnTo>
                <a:lnTo>
                  <a:pt x="0" y="0"/>
                </a:lnTo>
                <a:close/>
              </a:path>
            </a:pathLst>
          </a:custGeom>
          <a:blipFill>
            <a:blip r:embed="rId27">
              <a:extLs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3227574" y="8417274"/>
            <a:ext cx="2477926" cy="2018383"/>
          </a:xfrm>
          <a:custGeom>
            <a:avLst/>
            <a:gdLst/>
            <a:ahLst/>
            <a:cxnLst/>
            <a:rect r="r" b="b" t="t" l="l"/>
            <a:pathLst>
              <a:path h="2018383" w="2477926">
                <a:moveTo>
                  <a:pt x="0" y="0"/>
                </a:moveTo>
                <a:lnTo>
                  <a:pt x="2477926" y="0"/>
                </a:lnTo>
                <a:lnTo>
                  <a:pt x="2477926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29"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1413222" y="8480403"/>
            <a:ext cx="2392480" cy="2018383"/>
          </a:xfrm>
          <a:custGeom>
            <a:avLst/>
            <a:gdLst/>
            <a:ahLst/>
            <a:cxnLst/>
            <a:rect r="r" b="b" t="t" l="l"/>
            <a:pathLst>
              <a:path h="2018383" w="2392480">
                <a:moveTo>
                  <a:pt x="0" y="0"/>
                </a:moveTo>
                <a:lnTo>
                  <a:pt x="2392479" y="0"/>
                </a:lnTo>
                <a:lnTo>
                  <a:pt x="2392479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31">
              <a:extLst>
                <a:ext uri="{96DAC541-7B7A-43D3-8B79-37D633B846F1}">
                  <asvg:svgBlip xmlns:asvg="http://schemas.microsoft.com/office/drawing/2016/SVG/main" r:embed="rId3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5642702" y="1715316"/>
            <a:ext cx="7002596" cy="92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OUR TEAM</a:t>
            </a:r>
          </a:p>
        </p:txBody>
      </p:sp>
      <p:sp>
        <p:nvSpPr>
          <p:cNvPr name="AutoShape 26" id="26"/>
          <p:cNvSpPr/>
          <p:nvPr/>
        </p:nvSpPr>
        <p:spPr>
          <a:xfrm>
            <a:off x="4485394" y="2509732"/>
            <a:ext cx="10733428" cy="0"/>
          </a:xfrm>
          <a:prstGeom prst="line">
            <a:avLst/>
          </a:prstGeom>
          <a:ln cap="flat" w="66675">
            <a:solidFill>
              <a:srgbClr val="15172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4485394" y="2509732"/>
            <a:ext cx="0" cy="5970671"/>
          </a:xfrm>
          <a:prstGeom prst="line">
            <a:avLst/>
          </a:prstGeom>
          <a:ln cap="flat" w="38100">
            <a:solidFill>
              <a:srgbClr val="15172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4485394" y="8480403"/>
            <a:ext cx="10733428" cy="0"/>
          </a:xfrm>
          <a:prstGeom prst="line">
            <a:avLst/>
          </a:prstGeom>
          <a:ln cap="flat" w="38100">
            <a:solidFill>
              <a:srgbClr val="15172B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 flipH="true">
            <a:off x="15218822" y="2509732"/>
            <a:ext cx="0" cy="5970671"/>
          </a:xfrm>
          <a:prstGeom prst="line">
            <a:avLst/>
          </a:prstGeom>
          <a:ln cap="flat" w="38100">
            <a:solidFill>
              <a:srgbClr val="15172B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  <p:transition spd="fast">
    <p:fade/>
  </p:transition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5626" y="8435643"/>
            <a:ext cx="2774548" cy="2199460"/>
          </a:xfrm>
          <a:custGeom>
            <a:avLst/>
            <a:gdLst/>
            <a:ahLst/>
            <a:cxnLst/>
            <a:rect r="r" b="b" t="t" l="l"/>
            <a:pathLst>
              <a:path h="2199460" w="2774548">
                <a:moveTo>
                  <a:pt x="0" y="0"/>
                </a:moveTo>
                <a:lnTo>
                  <a:pt x="2774547" y="0"/>
                </a:lnTo>
                <a:lnTo>
                  <a:pt x="2774547" y="2199460"/>
                </a:lnTo>
                <a:lnTo>
                  <a:pt x="0" y="2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1238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5" y="0"/>
                </a:lnTo>
                <a:lnTo>
                  <a:pt x="569505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63029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6" y="0"/>
                </a:lnTo>
                <a:lnTo>
                  <a:pt x="569506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940173" y="5978076"/>
            <a:ext cx="6371554" cy="4657027"/>
          </a:xfrm>
          <a:custGeom>
            <a:avLst/>
            <a:gdLst/>
            <a:ahLst/>
            <a:cxnLst/>
            <a:rect r="r" b="b" t="t" l="l"/>
            <a:pathLst>
              <a:path h="4657027" w="6371554">
                <a:moveTo>
                  <a:pt x="0" y="0"/>
                </a:moveTo>
                <a:lnTo>
                  <a:pt x="6371554" y="0"/>
                </a:lnTo>
                <a:lnTo>
                  <a:pt x="6371554" y="4657027"/>
                </a:lnTo>
                <a:lnTo>
                  <a:pt x="0" y="465702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4575974" y="7097891"/>
            <a:ext cx="1208698" cy="1208698"/>
          </a:xfrm>
          <a:custGeom>
            <a:avLst/>
            <a:gdLst/>
            <a:ahLst/>
            <a:cxnLst/>
            <a:rect r="r" b="b" t="t" l="l"/>
            <a:pathLst>
              <a:path h="1208698" w="1208698">
                <a:moveTo>
                  <a:pt x="0" y="0"/>
                </a:moveTo>
                <a:lnTo>
                  <a:pt x="1208698" y="0"/>
                </a:lnTo>
                <a:lnTo>
                  <a:pt x="1208698" y="1208699"/>
                </a:lnTo>
                <a:lnTo>
                  <a:pt x="0" y="12086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777985" y="7097891"/>
            <a:ext cx="1208698" cy="1208698"/>
          </a:xfrm>
          <a:custGeom>
            <a:avLst/>
            <a:gdLst/>
            <a:ahLst/>
            <a:cxnLst/>
            <a:rect r="r" b="b" t="t" l="l"/>
            <a:pathLst>
              <a:path h="1208698" w="1208698">
                <a:moveTo>
                  <a:pt x="0" y="0"/>
                </a:moveTo>
                <a:lnTo>
                  <a:pt x="1208698" y="0"/>
                </a:lnTo>
                <a:lnTo>
                  <a:pt x="1208698" y="1208699"/>
                </a:lnTo>
                <a:lnTo>
                  <a:pt x="0" y="120869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450993" y="8480403"/>
            <a:ext cx="2494631" cy="2018383"/>
          </a:xfrm>
          <a:custGeom>
            <a:avLst/>
            <a:gdLst/>
            <a:ahLst/>
            <a:cxnLst/>
            <a:rect r="r" b="b" t="t" l="l"/>
            <a:pathLst>
              <a:path h="2018383" w="2494631">
                <a:moveTo>
                  <a:pt x="0" y="0"/>
                </a:moveTo>
                <a:lnTo>
                  <a:pt x="2494631" y="0"/>
                </a:lnTo>
                <a:lnTo>
                  <a:pt x="2494631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9932282" y="9163593"/>
            <a:ext cx="525744" cy="525744"/>
          </a:xfrm>
          <a:custGeom>
            <a:avLst/>
            <a:gdLst/>
            <a:ahLst/>
            <a:cxnLst/>
            <a:rect r="r" b="b" t="t" l="l"/>
            <a:pathLst>
              <a:path h="525744" w="525744">
                <a:moveTo>
                  <a:pt x="0" y="0"/>
                </a:moveTo>
                <a:lnTo>
                  <a:pt x="525744" y="0"/>
                </a:lnTo>
                <a:lnTo>
                  <a:pt x="525744" y="525744"/>
                </a:lnTo>
                <a:lnTo>
                  <a:pt x="0" y="52574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0887477" y="9330090"/>
            <a:ext cx="525744" cy="525744"/>
          </a:xfrm>
          <a:custGeom>
            <a:avLst/>
            <a:gdLst/>
            <a:ahLst/>
            <a:cxnLst/>
            <a:rect r="r" b="b" t="t" l="l"/>
            <a:pathLst>
              <a:path h="525744" w="525744">
                <a:moveTo>
                  <a:pt x="0" y="0"/>
                </a:moveTo>
                <a:lnTo>
                  <a:pt x="525745" y="0"/>
                </a:lnTo>
                <a:lnTo>
                  <a:pt x="525745" y="525744"/>
                </a:lnTo>
                <a:lnTo>
                  <a:pt x="0" y="52574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413222" y="8480403"/>
            <a:ext cx="2392480" cy="2018383"/>
          </a:xfrm>
          <a:custGeom>
            <a:avLst/>
            <a:gdLst/>
            <a:ahLst/>
            <a:cxnLst/>
            <a:rect r="r" b="b" t="t" l="l"/>
            <a:pathLst>
              <a:path h="2018383" w="2392480">
                <a:moveTo>
                  <a:pt x="0" y="0"/>
                </a:moveTo>
                <a:lnTo>
                  <a:pt x="2392479" y="0"/>
                </a:lnTo>
                <a:lnTo>
                  <a:pt x="2392479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6258949">
            <a:off x="11925044" y="9133287"/>
            <a:ext cx="399540" cy="624281"/>
          </a:xfrm>
          <a:custGeom>
            <a:avLst/>
            <a:gdLst/>
            <a:ahLst/>
            <a:cxnLst/>
            <a:rect r="r" b="b" t="t" l="l"/>
            <a:pathLst>
              <a:path h="624281" w="399540">
                <a:moveTo>
                  <a:pt x="0" y="0"/>
                </a:moveTo>
                <a:lnTo>
                  <a:pt x="399540" y="0"/>
                </a:lnTo>
                <a:lnTo>
                  <a:pt x="399540" y="624281"/>
                </a:lnTo>
                <a:lnTo>
                  <a:pt x="0" y="6242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6529594">
            <a:off x="12840972" y="9127980"/>
            <a:ext cx="308627" cy="482230"/>
          </a:xfrm>
          <a:custGeom>
            <a:avLst/>
            <a:gdLst/>
            <a:ahLst/>
            <a:cxnLst/>
            <a:rect r="r" b="b" t="t" l="l"/>
            <a:pathLst>
              <a:path h="482230" w="308627">
                <a:moveTo>
                  <a:pt x="0" y="0"/>
                </a:moveTo>
                <a:lnTo>
                  <a:pt x="308627" y="0"/>
                </a:lnTo>
                <a:lnTo>
                  <a:pt x="308627" y="482230"/>
                </a:lnTo>
                <a:lnTo>
                  <a:pt x="0" y="48223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273299" y="8480403"/>
            <a:ext cx="2477926" cy="2018383"/>
          </a:xfrm>
          <a:custGeom>
            <a:avLst/>
            <a:gdLst/>
            <a:ahLst/>
            <a:cxnLst/>
            <a:rect r="r" b="b" t="t" l="l"/>
            <a:pathLst>
              <a:path h="2018383" w="2477926">
                <a:moveTo>
                  <a:pt x="0" y="0"/>
                </a:moveTo>
                <a:lnTo>
                  <a:pt x="2477925" y="0"/>
                </a:lnTo>
                <a:lnTo>
                  <a:pt x="2477925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267461" y="9286474"/>
            <a:ext cx="489601" cy="489601"/>
          </a:xfrm>
          <a:custGeom>
            <a:avLst/>
            <a:gdLst/>
            <a:ahLst/>
            <a:cxnLst/>
            <a:rect r="r" b="b" t="t" l="l"/>
            <a:pathLst>
              <a:path h="489601" w="489601">
                <a:moveTo>
                  <a:pt x="0" y="0"/>
                </a:moveTo>
                <a:lnTo>
                  <a:pt x="489601" y="0"/>
                </a:lnTo>
                <a:lnTo>
                  <a:pt x="489601" y="489601"/>
                </a:lnTo>
                <a:lnTo>
                  <a:pt x="0" y="4896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218822" y="8480403"/>
            <a:ext cx="2587670" cy="2018383"/>
          </a:xfrm>
          <a:custGeom>
            <a:avLst/>
            <a:gdLst/>
            <a:ahLst/>
            <a:cxnLst/>
            <a:rect r="r" b="b" t="t" l="l"/>
            <a:pathLst>
              <a:path h="2018383" w="2587670">
                <a:moveTo>
                  <a:pt x="0" y="0"/>
                </a:moveTo>
                <a:lnTo>
                  <a:pt x="2587670" y="0"/>
                </a:lnTo>
                <a:lnTo>
                  <a:pt x="2587670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51224" y="9002409"/>
            <a:ext cx="559539" cy="559539"/>
          </a:xfrm>
          <a:custGeom>
            <a:avLst/>
            <a:gdLst/>
            <a:ahLst/>
            <a:cxnLst/>
            <a:rect r="r" b="b" t="t" l="l"/>
            <a:pathLst>
              <a:path h="559539" w="559539">
                <a:moveTo>
                  <a:pt x="0" y="0"/>
                </a:moveTo>
                <a:lnTo>
                  <a:pt x="559540" y="0"/>
                </a:lnTo>
                <a:lnTo>
                  <a:pt x="559540" y="559539"/>
                </a:lnTo>
                <a:lnTo>
                  <a:pt x="0" y="5595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9279652">
            <a:off x="16550564" y="9287504"/>
            <a:ext cx="687176" cy="343588"/>
          </a:xfrm>
          <a:custGeom>
            <a:avLst/>
            <a:gdLst/>
            <a:ahLst/>
            <a:cxnLst/>
            <a:rect r="r" b="b" t="t" l="l"/>
            <a:pathLst>
              <a:path h="343588" w="687176">
                <a:moveTo>
                  <a:pt x="0" y="0"/>
                </a:moveTo>
                <a:lnTo>
                  <a:pt x="687176" y="0"/>
                </a:lnTo>
                <a:lnTo>
                  <a:pt x="687176" y="343588"/>
                </a:lnTo>
                <a:lnTo>
                  <a:pt x="0" y="3435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656629" y="-1454758"/>
            <a:ext cx="5469322" cy="4430150"/>
          </a:xfrm>
          <a:custGeom>
            <a:avLst/>
            <a:gdLst/>
            <a:ahLst/>
            <a:cxnLst/>
            <a:rect r="r" b="b" t="t" l="l"/>
            <a:pathLst>
              <a:path h="4430150" w="5469322">
                <a:moveTo>
                  <a:pt x="0" y="0"/>
                </a:moveTo>
                <a:lnTo>
                  <a:pt x="5469321" y="0"/>
                </a:lnTo>
                <a:lnTo>
                  <a:pt x="5469321" y="4430150"/>
                </a:lnTo>
                <a:lnTo>
                  <a:pt x="0" y="443015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7405970">
            <a:off x="14979699" y="-480127"/>
            <a:ext cx="1543050" cy="2057400"/>
          </a:xfrm>
          <a:custGeom>
            <a:avLst/>
            <a:gdLst/>
            <a:ahLst/>
            <a:cxnLst/>
            <a:rect r="r" b="b" t="t" l="l"/>
            <a:pathLst>
              <a:path h="2057400" w="1543050">
                <a:moveTo>
                  <a:pt x="0" y="0"/>
                </a:moveTo>
                <a:lnTo>
                  <a:pt x="1543050" y="0"/>
                </a:lnTo>
                <a:lnTo>
                  <a:pt x="154305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1532144">
            <a:off x="-358231" y="4873014"/>
            <a:ext cx="1543050" cy="2057400"/>
          </a:xfrm>
          <a:custGeom>
            <a:avLst/>
            <a:gdLst/>
            <a:ahLst/>
            <a:cxnLst/>
            <a:rect r="r" b="b" t="t" l="l"/>
            <a:pathLst>
              <a:path h="2057400" w="1543050">
                <a:moveTo>
                  <a:pt x="0" y="0"/>
                </a:moveTo>
                <a:lnTo>
                  <a:pt x="1543050" y="0"/>
                </a:lnTo>
                <a:lnTo>
                  <a:pt x="154305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7179717" y="3747674"/>
            <a:ext cx="4763669" cy="695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5739"/>
              </a:lnSpc>
              <a:spcBef>
                <a:spcPct val="0"/>
              </a:spcBef>
            </a:pPr>
            <a:r>
              <a:rPr lang="en-US" sz="4099">
                <a:solidFill>
                  <a:srgbClr val="603F20"/>
                </a:solidFill>
                <a:latin typeface="Sniglet"/>
                <a:ea typeface="Sniglet"/>
                <a:cs typeface="Sniglet"/>
                <a:sym typeface="Sniglet"/>
              </a:rPr>
              <a:t>Manažovanie skladu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317402" y="1105157"/>
            <a:ext cx="8488300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TÉMA</a:t>
            </a:r>
          </a:p>
        </p:txBody>
      </p:sp>
    </p:spTree>
  </p:cSld>
  <p:clrMapOvr>
    <a:masterClrMapping/>
  </p:clrMapOvr>
  <p:transition spd="fast">
    <p:fade/>
  </p:transition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5626" y="8435643"/>
            <a:ext cx="2774548" cy="2199460"/>
          </a:xfrm>
          <a:custGeom>
            <a:avLst/>
            <a:gdLst/>
            <a:ahLst/>
            <a:cxnLst/>
            <a:rect r="r" b="b" t="t" l="l"/>
            <a:pathLst>
              <a:path h="2199460" w="2774548">
                <a:moveTo>
                  <a:pt x="0" y="0"/>
                </a:moveTo>
                <a:lnTo>
                  <a:pt x="2774547" y="0"/>
                </a:lnTo>
                <a:lnTo>
                  <a:pt x="2774547" y="2199460"/>
                </a:lnTo>
                <a:lnTo>
                  <a:pt x="0" y="2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1238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5" y="0"/>
                </a:lnTo>
                <a:lnTo>
                  <a:pt x="569505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63029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6" y="0"/>
                </a:lnTo>
                <a:lnTo>
                  <a:pt x="569506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32987" y="8435643"/>
            <a:ext cx="3009211" cy="2199460"/>
          </a:xfrm>
          <a:custGeom>
            <a:avLst/>
            <a:gdLst/>
            <a:ahLst/>
            <a:cxnLst/>
            <a:rect r="r" b="b" t="t" l="l"/>
            <a:pathLst>
              <a:path h="2199460" w="3009211">
                <a:moveTo>
                  <a:pt x="0" y="0"/>
                </a:moveTo>
                <a:lnTo>
                  <a:pt x="3009211" y="0"/>
                </a:lnTo>
                <a:lnTo>
                  <a:pt x="3009211" y="2199460"/>
                </a:lnTo>
                <a:lnTo>
                  <a:pt x="0" y="2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105557" y="8964519"/>
            <a:ext cx="570854" cy="570854"/>
          </a:xfrm>
          <a:custGeom>
            <a:avLst/>
            <a:gdLst/>
            <a:ahLst/>
            <a:cxnLst/>
            <a:rect r="r" b="b" t="t" l="l"/>
            <a:pathLst>
              <a:path h="570854" w="570854">
                <a:moveTo>
                  <a:pt x="0" y="0"/>
                </a:moveTo>
                <a:lnTo>
                  <a:pt x="570854" y="0"/>
                </a:lnTo>
                <a:lnTo>
                  <a:pt x="570854" y="570854"/>
                </a:lnTo>
                <a:lnTo>
                  <a:pt x="0" y="5708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45541" y="8964519"/>
            <a:ext cx="570854" cy="570854"/>
          </a:xfrm>
          <a:custGeom>
            <a:avLst/>
            <a:gdLst/>
            <a:ahLst/>
            <a:cxnLst/>
            <a:rect r="r" b="b" t="t" l="l"/>
            <a:pathLst>
              <a:path h="570854" w="570854">
                <a:moveTo>
                  <a:pt x="0" y="0"/>
                </a:moveTo>
                <a:lnTo>
                  <a:pt x="570854" y="0"/>
                </a:lnTo>
                <a:lnTo>
                  <a:pt x="570854" y="570854"/>
                </a:lnTo>
                <a:lnTo>
                  <a:pt x="0" y="5708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342198" y="5978076"/>
            <a:ext cx="5587394" cy="4520709"/>
          </a:xfrm>
          <a:custGeom>
            <a:avLst/>
            <a:gdLst/>
            <a:ahLst/>
            <a:cxnLst/>
            <a:rect r="r" b="b" t="t" l="l"/>
            <a:pathLst>
              <a:path h="4520709" w="5587394">
                <a:moveTo>
                  <a:pt x="0" y="0"/>
                </a:moveTo>
                <a:lnTo>
                  <a:pt x="5587394" y="0"/>
                </a:lnTo>
                <a:lnTo>
                  <a:pt x="5587394" y="4520710"/>
                </a:lnTo>
                <a:lnTo>
                  <a:pt x="0" y="452071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420173" y="7508264"/>
            <a:ext cx="1177545" cy="1177545"/>
          </a:xfrm>
          <a:custGeom>
            <a:avLst/>
            <a:gdLst/>
            <a:ahLst/>
            <a:cxnLst/>
            <a:rect r="r" b="b" t="t" l="l"/>
            <a:pathLst>
              <a:path h="1177545" w="1177545">
                <a:moveTo>
                  <a:pt x="0" y="0"/>
                </a:moveTo>
                <a:lnTo>
                  <a:pt x="1177545" y="0"/>
                </a:lnTo>
                <a:lnTo>
                  <a:pt x="1177545" y="1177545"/>
                </a:lnTo>
                <a:lnTo>
                  <a:pt x="0" y="11775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8559588" y="7881178"/>
            <a:ext cx="1177545" cy="1177545"/>
          </a:xfrm>
          <a:custGeom>
            <a:avLst/>
            <a:gdLst/>
            <a:ahLst/>
            <a:cxnLst/>
            <a:rect r="r" b="b" t="t" l="l"/>
            <a:pathLst>
              <a:path h="1177545" w="1177545">
                <a:moveTo>
                  <a:pt x="0" y="0"/>
                </a:moveTo>
                <a:lnTo>
                  <a:pt x="1177546" y="0"/>
                </a:lnTo>
                <a:lnTo>
                  <a:pt x="1177546" y="1177545"/>
                </a:lnTo>
                <a:lnTo>
                  <a:pt x="0" y="117754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413222" y="8480403"/>
            <a:ext cx="2392480" cy="2018383"/>
          </a:xfrm>
          <a:custGeom>
            <a:avLst/>
            <a:gdLst/>
            <a:ahLst/>
            <a:cxnLst/>
            <a:rect r="r" b="b" t="t" l="l"/>
            <a:pathLst>
              <a:path h="2018383" w="2392480">
                <a:moveTo>
                  <a:pt x="0" y="0"/>
                </a:moveTo>
                <a:lnTo>
                  <a:pt x="2392479" y="0"/>
                </a:lnTo>
                <a:lnTo>
                  <a:pt x="2392479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6258949">
            <a:off x="11925044" y="9133287"/>
            <a:ext cx="399540" cy="624281"/>
          </a:xfrm>
          <a:custGeom>
            <a:avLst/>
            <a:gdLst/>
            <a:ahLst/>
            <a:cxnLst/>
            <a:rect r="r" b="b" t="t" l="l"/>
            <a:pathLst>
              <a:path h="624281" w="399540">
                <a:moveTo>
                  <a:pt x="0" y="0"/>
                </a:moveTo>
                <a:lnTo>
                  <a:pt x="399540" y="0"/>
                </a:lnTo>
                <a:lnTo>
                  <a:pt x="399540" y="624281"/>
                </a:lnTo>
                <a:lnTo>
                  <a:pt x="0" y="62428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6529594">
            <a:off x="12840972" y="9127980"/>
            <a:ext cx="308627" cy="482230"/>
          </a:xfrm>
          <a:custGeom>
            <a:avLst/>
            <a:gdLst/>
            <a:ahLst/>
            <a:cxnLst/>
            <a:rect r="r" b="b" t="t" l="l"/>
            <a:pathLst>
              <a:path h="482230" w="308627">
                <a:moveTo>
                  <a:pt x="0" y="0"/>
                </a:moveTo>
                <a:lnTo>
                  <a:pt x="308627" y="0"/>
                </a:lnTo>
                <a:lnTo>
                  <a:pt x="308627" y="482230"/>
                </a:lnTo>
                <a:lnTo>
                  <a:pt x="0" y="48223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273299" y="8480403"/>
            <a:ext cx="2477926" cy="2018383"/>
          </a:xfrm>
          <a:custGeom>
            <a:avLst/>
            <a:gdLst/>
            <a:ahLst/>
            <a:cxnLst/>
            <a:rect r="r" b="b" t="t" l="l"/>
            <a:pathLst>
              <a:path h="2018383" w="2477926">
                <a:moveTo>
                  <a:pt x="0" y="0"/>
                </a:moveTo>
                <a:lnTo>
                  <a:pt x="2477925" y="0"/>
                </a:lnTo>
                <a:lnTo>
                  <a:pt x="2477925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267461" y="9286474"/>
            <a:ext cx="489601" cy="489601"/>
          </a:xfrm>
          <a:custGeom>
            <a:avLst/>
            <a:gdLst/>
            <a:ahLst/>
            <a:cxnLst/>
            <a:rect r="r" b="b" t="t" l="l"/>
            <a:pathLst>
              <a:path h="489601" w="489601">
                <a:moveTo>
                  <a:pt x="0" y="0"/>
                </a:moveTo>
                <a:lnTo>
                  <a:pt x="489601" y="0"/>
                </a:lnTo>
                <a:lnTo>
                  <a:pt x="489601" y="489601"/>
                </a:lnTo>
                <a:lnTo>
                  <a:pt x="0" y="4896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218822" y="8480403"/>
            <a:ext cx="2587670" cy="2018383"/>
          </a:xfrm>
          <a:custGeom>
            <a:avLst/>
            <a:gdLst/>
            <a:ahLst/>
            <a:cxnLst/>
            <a:rect r="r" b="b" t="t" l="l"/>
            <a:pathLst>
              <a:path h="2018383" w="2587670">
                <a:moveTo>
                  <a:pt x="0" y="0"/>
                </a:moveTo>
                <a:lnTo>
                  <a:pt x="2587670" y="0"/>
                </a:lnTo>
                <a:lnTo>
                  <a:pt x="2587670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51224" y="9002409"/>
            <a:ext cx="559539" cy="559539"/>
          </a:xfrm>
          <a:custGeom>
            <a:avLst/>
            <a:gdLst/>
            <a:ahLst/>
            <a:cxnLst/>
            <a:rect r="r" b="b" t="t" l="l"/>
            <a:pathLst>
              <a:path h="559539" w="559539">
                <a:moveTo>
                  <a:pt x="0" y="0"/>
                </a:moveTo>
                <a:lnTo>
                  <a:pt x="559540" y="0"/>
                </a:lnTo>
                <a:lnTo>
                  <a:pt x="559540" y="559539"/>
                </a:lnTo>
                <a:lnTo>
                  <a:pt x="0" y="5595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9279652">
            <a:off x="16550564" y="9287504"/>
            <a:ext cx="687176" cy="343588"/>
          </a:xfrm>
          <a:custGeom>
            <a:avLst/>
            <a:gdLst/>
            <a:ahLst/>
            <a:cxnLst/>
            <a:rect r="r" b="b" t="t" l="l"/>
            <a:pathLst>
              <a:path h="343588" w="687176">
                <a:moveTo>
                  <a:pt x="0" y="0"/>
                </a:moveTo>
                <a:lnTo>
                  <a:pt x="687176" y="0"/>
                </a:lnTo>
                <a:lnTo>
                  <a:pt x="687176" y="343588"/>
                </a:lnTo>
                <a:lnTo>
                  <a:pt x="0" y="3435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-254797" y="199067"/>
            <a:ext cx="7315200" cy="3126348"/>
          </a:xfrm>
          <a:custGeom>
            <a:avLst/>
            <a:gdLst/>
            <a:ahLst/>
            <a:cxnLst/>
            <a:rect r="r" b="b" t="t" l="l"/>
            <a:pathLst>
              <a:path h="3126348" w="7315200">
                <a:moveTo>
                  <a:pt x="0" y="0"/>
                </a:moveTo>
                <a:lnTo>
                  <a:pt x="7315200" y="0"/>
                </a:lnTo>
                <a:lnTo>
                  <a:pt x="7315200" y="3126348"/>
                </a:lnTo>
                <a:lnTo>
                  <a:pt x="0" y="312634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-1508828">
            <a:off x="15349986" y="6217186"/>
            <a:ext cx="1976228" cy="1058106"/>
          </a:xfrm>
          <a:custGeom>
            <a:avLst/>
            <a:gdLst/>
            <a:ahLst/>
            <a:cxnLst/>
            <a:rect r="r" b="b" t="t" l="l"/>
            <a:pathLst>
              <a:path h="1058106" w="1976228">
                <a:moveTo>
                  <a:pt x="0" y="0"/>
                </a:moveTo>
                <a:lnTo>
                  <a:pt x="1976228" y="0"/>
                </a:lnTo>
                <a:lnTo>
                  <a:pt x="1976228" y="1058106"/>
                </a:lnTo>
                <a:lnTo>
                  <a:pt x="0" y="1058106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668146">
            <a:off x="13530724" y="-324810"/>
            <a:ext cx="4499148" cy="2408919"/>
          </a:xfrm>
          <a:custGeom>
            <a:avLst/>
            <a:gdLst/>
            <a:ahLst/>
            <a:cxnLst/>
            <a:rect r="r" b="b" t="t" l="l"/>
            <a:pathLst>
              <a:path h="2408919" w="4499148">
                <a:moveTo>
                  <a:pt x="0" y="0"/>
                </a:moveTo>
                <a:lnTo>
                  <a:pt x="4499148" y="0"/>
                </a:lnTo>
                <a:lnTo>
                  <a:pt x="4499148" y="2408919"/>
                </a:lnTo>
                <a:lnTo>
                  <a:pt x="0" y="2408919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160737" y="3758286"/>
            <a:ext cx="15966526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603F20"/>
                </a:solidFill>
                <a:latin typeface="Sniglet"/>
                <a:ea typeface="Sniglet"/>
                <a:cs typeface="Sniglet"/>
                <a:sym typeface="Sniglet"/>
              </a:rPr>
              <a:t>Tému „Manažovanie skladu“ sme si vybrali, pretože efektívne riadenie skladových zásob je kľúčové pre zlepšenie procesov a zvýšenie produktivity organizácií. Náš cieľ je vytvoriť systém, ktorý uľahčí prácu zamestnancom, minimalizuje chyby a zlepší celkovú správu skladu.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990515" y="1373303"/>
            <a:ext cx="12306969" cy="92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MOTIVÁCIA PROJEKTU</a:t>
            </a:r>
          </a:p>
        </p:txBody>
      </p:sp>
    </p:spTree>
  </p:cSld>
  <p:clrMapOvr>
    <a:masterClrMapping/>
  </p:clrMapOvr>
  <p:transition spd="fast">
    <p:fade/>
  </p:transition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5626" y="8435643"/>
            <a:ext cx="2774548" cy="2199460"/>
          </a:xfrm>
          <a:custGeom>
            <a:avLst/>
            <a:gdLst/>
            <a:ahLst/>
            <a:cxnLst/>
            <a:rect r="r" b="b" t="t" l="l"/>
            <a:pathLst>
              <a:path h="2199460" w="2774548">
                <a:moveTo>
                  <a:pt x="0" y="0"/>
                </a:moveTo>
                <a:lnTo>
                  <a:pt x="2774547" y="0"/>
                </a:lnTo>
                <a:lnTo>
                  <a:pt x="2774547" y="2199460"/>
                </a:lnTo>
                <a:lnTo>
                  <a:pt x="0" y="2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1238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5" y="0"/>
                </a:lnTo>
                <a:lnTo>
                  <a:pt x="569505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63029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6" y="0"/>
                </a:lnTo>
                <a:lnTo>
                  <a:pt x="569506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32987" y="8435643"/>
            <a:ext cx="3009211" cy="2199460"/>
          </a:xfrm>
          <a:custGeom>
            <a:avLst/>
            <a:gdLst/>
            <a:ahLst/>
            <a:cxnLst/>
            <a:rect r="r" b="b" t="t" l="l"/>
            <a:pathLst>
              <a:path h="2199460" w="3009211">
                <a:moveTo>
                  <a:pt x="0" y="0"/>
                </a:moveTo>
                <a:lnTo>
                  <a:pt x="3009211" y="0"/>
                </a:lnTo>
                <a:lnTo>
                  <a:pt x="3009211" y="2199460"/>
                </a:lnTo>
                <a:lnTo>
                  <a:pt x="0" y="2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105557" y="8964519"/>
            <a:ext cx="570854" cy="570854"/>
          </a:xfrm>
          <a:custGeom>
            <a:avLst/>
            <a:gdLst/>
            <a:ahLst/>
            <a:cxnLst/>
            <a:rect r="r" b="b" t="t" l="l"/>
            <a:pathLst>
              <a:path h="570854" w="570854">
                <a:moveTo>
                  <a:pt x="0" y="0"/>
                </a:moveTo>
                <a:lnTo>
                  <a:pt x="570854" y="0"/>
                </a:lnTo>
                <a:lnTo>
                  <a:pt x="570854" y="570854"/>
                </a:lnTo>
                <a:lnTo>
                  <a:pt x="0" y="5708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45541" y="8964519"/>
            <a:ext cx="570854" cy="570854"/>
          </a:xfrm>
          <a:custGeom>
            <a:avLst/>
            <a:gdLst/>
            <a:ahLst/>
            <a:cxnLst/>
            <a:rect r="r" b="b" t="t" l="l"/>
            <a:pathLst>
              <a:path h="570854" w="570854">
                <a:moveTo>
                  <a:pt x="0" y="0"/>
                </a:moveTo>
                <a:lnTo>
                  <a:pt x="570854" y="0"/>
                </a:lnTo>
                <a:lnTo>
                  <a:pt x="570854" y="570854"/>
                </a:lnTo>
                <a:lnTo>
                  <a:pt x="0" y="5708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852852" y="8435643"/>
            <a:ext cx="2549951" cy="2063142"/>
          </a:xfrm>
          <a:custGeom>
            <a:avLst/>
            <a:gdLst/>
            <a:ahLst/>
            <a:cxnLst/>
            <a:rect r="r" b="b" t="t" l="l"/>
            <a:pathLst>
              <a:path h="2063142" w="2549951">
                <a:moveTo>
                  <a:pt x="0" y="0"/>
                </a:moveTo>
                <a:lnTo>
                  <a:pt x="2549952" y="0"/>
                </a:lnTo>
                <a:lnTo>
                  <a:pt x="2549952" y="2063143"/>
                </a:lnTo>
                <a:lnTo>
                  <a:pt x="0" y="20631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344814" y="9133984"/>
            <a:ext cx="537403" cy="537403"/>
          </a:xfrm>
          <a:custGeom>
            <a:avLst/>
            <a:gdLst/>
            <a:ahLst/>
            <a:cxnLst/>
            <a:rect r="r" b="b" t="t" l="l"/>
            <a:pathLst>
              <a:path h="537403" w="537403">
                <a:moveTo>
                  <a:pt x="0" y="0"/>
                </a:moveTo>
                <a:lnTo>
                  <a:pt x="537403" y="0"/>
                </a:lnTo>
                <a:lnTo>
                  <a:pt x="537403" y="537403"/>
                </a:lnTo>
                <a:lnTo>
                  <a:pt x="0" y="537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321192" y="9304173"/>
            <a:ext cx="537403" cy="537403"/>
          </a:xfrm>
          <a:custGeom>
            <a:avLst/>
            <a:gdLst/>
            <a:ahLst/>
            <a:cxnLst/>
            <a:rect r="r" b="b" t="t" l="l"/>
            <a:pathLst>
              <a:path h="537403" w="537403">
                <a:moveTo>
                  <a:pt x="0" y="0"/>
                </a:moveTo>
                <a:lnTo>
                  <a:pt x="537403" y="0"/>
                </a:lnTo>
                <a:lnTo>
                  <a:pt x="537403" y="537403"/>
                </a:lnTo>
                <a:lnTo>
                  <a:pt x="0" y="5374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895649" y="5978076"/>
            <a:ext cx="5358600" cy="4520709"/>
          </a:xfrm>
          <a:custGeom>
            <a:avLst/>
            <a:gdLst/>
            <a:ahLst/>
            <a:cxnLst/>
            <a:rect r="r" b="b" t="t" l="l"/>
            <a:pathLst>
              <a:path h="4520709" w="5358600">
                <a:moveTo>
                  <a:pt x="0" y="0"/>
                </a:moveTo>
                <a:lnTo>
                  <a:pt x="5358600" y="0"/>
                </a:lnTo>
                <a:lnTo>
                  <a:pt x="5358600" y="4520710"/>
                </a:lnTo>
                <a:lnTo>
                  <a:pt x="0" y="452071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6258949">
            <a:off x="9042013" y="7440385"/>
            <a:ext cx="894876" cy="1398244"/>
          </a:xfrm>
          <a:custGeom>
            <a:avLst/>
            <a:gdLst/>
            <a:ahLst/>
            <a:cxnLst/>
            <a:rect r="r" b="b" t="t" l="l"/>
            <a:pathLst>
              <a:path h="1398244" w="894876">
                <a:moveTo>
                  <a:pt x="0" y="0"/>
                </a:moveTo>
                <a:lnTo>
                  <a:pt x="894877" y="0"/>
                </a:lnTo>
                <a:lnTo>
                  <a:pt x="894877" y="1398244"/>
                </a:lnTo>
                <a:lnTo>
                  <a:pt x="0" y="139824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6529594">
            <a:off x="11093479" y="7428499"/>
            <a:ext cx="691254" cy="1080084"/>
          </a:xfrm>
          <a:custGeom>
            <a:avLst/>
            <a:gdLst/>
            <a:ahLst/>
            <a:cxnLst/>
            <a:rect r="r" b="b" t="t" l="l"/>
            <a:pathLst>
              <a:path h="1080084" w="691254">
                <a:moveTo>
                  <a:pt x="0" y="0"/>
                </a:moveTo>
                <a:lnTo>
                  <a:pt x="691254" y="0"/>
                </a:lnTo>
                <a:lnTo>
                  <a:pt x="691254" y="1080084"/>
                </a:lnTo>
                <a:lnTo>
                  <a:pt x="0" y="108008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3273299" y="8480403"/>
            <a:ext cx="2477926" cy="2018383"/>
          </a:xfrm>
          <a:custGeom>
            <a:avLst/>
            <a:gdLst/>
            <a:ahLst/>
            <a:cxnLst/>
            <a:rect r="r" b="b" t="t" l="l"/>
            <a:pathLst>
              <a:path h="2018383" w="2477926">
                <a:moveTo>
                  <a:pt x="0" y="0"/>
                </a:moveTo>
                <a:lnTo>
                  <a:pt x="2477925" y="0"/>
                </a:lnTo>
                <a:lnTo>
                  <a:pt x="2477925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267461" y="9286474"/>
            <a:ext cx="489601" cy="489601"/>
          </a:xfrm>
          <a:custGeom>
            <a:avLst/>
            <a:gdLst/>
            <a:ahLst/>
            <a:cxnLst/>
            <a:rect r="r" b="b" t="t" l="l"/>
            <a:pathLst>
              <a:path h="489601" w="489601">
                <a:moveTo>
                  <a:pt x="0" y="0"/>
                </a:moveTo>
                <a:lnTo>
                  <a:pt x="489601" y="0"/>
                </a:lnTo>
                <a:lnTo>
                  <a:pt x="489601" y="489601"/>
                </a:lnTo>
                <a:lnTo>
                  <a:pt x="0" y="4896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218822" y="8480403"/>
            <a:ext cx="2587670" cy="2018383"/>
          </a:xfrm>
          <a:custGeom>
            <a:avLst/>
            <a:gdLst/>
            <a:ahLst/>
            <a:cxnLst/>
            <a:rect r="r" b="b" t="t" l="l"/>
            <a:pathLst>
              <a:path h="2018383" w="2587670">
                <a:moveTo>
                  <a:pt x="0" y="0"/>
                </a:moveTo>
                <a:lnTo>
                  <a:pt x="2587670" y="0"/>
                </a:lnTo>
                <a:lnTo>
                  <a:pt x="2587670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51224" y="9002409"/>
            <a:ext cx="559539" cy="559539"/>
          </a:xfrm>
          <a:custGeom>
            <a:avLst/>
            <a:gdLst/>
            <a:ahLst/>
            <a:cxnLst/>
            <a:rect r="r" b="b" t="t" l="l"/>
            <a:pathLst>
              <a:path h="559539" w="559539">
                <a:moveTo>
                  <a:pt x="0" y="0"/>
                </a:moveTo>
                <a:lnTo>
                  <a:pt x="559540" y="0"/>
                </a:lnTo>
                <a:lnTo>
                  <a:pt x="559540" y="559539"/>
                </a:lnTo>
                <a:lnTo>
                  <a:pt x="0" y="5595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9279652">
            <a:off x="16550564" y="9287504"/>
            <a:ext cx="687176" cy="343588"/>
          </a:xfrm>
          <a:custGeom>
            <a:avLst/>
            <a:gdLst/>
            <a:ahLst/>
            <a:cxnLst/>
            <a:rect r="r" b="b" t="t" l="l"/>
            <a:pathLst>
              <a:path h="343588" w="687176">
                <a:moveTo>
                  <a:pt x="0" y="0"/>
                </a:moveTo>
                <a:lnTo>
                  <a:pt x="687176" y="0"/>
                </a:lnTo>
                <a:lnTo>
                  <a:pt x="687176" y="343588"/>
                </a:lnTo>
                <a:lnTo>
                  <a:pt x="0" y="3435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-92664" y="1056394"/>
            <a:ext cx="1315227" cy="1570421"/>
          </a:xfrm>
          <a:custGeom>
            <a:avLst/>
            <a:gdLst/>
            <a:ahLst/>
            <a:cxnLst/>
            <a:rect r="r" b="b" t="t" l="l"/>
            <a:pathLst>
              <a:path h="1570421" w="1315227">
                <a:moveTo>
                  <a:pt x="0" y="0"/>
                </a:moveTo>
                <a:lnTo>
                  <a:pt x="1315227" y="0"/>
                </a:lnTo>
                <a:lnTo>
                  <a:pt x="1315227" y="1570421"/>
                </a:lnTo>
                <a:lnTo>
                  <a:pt x="0" y="157042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140815">
            <a:off x="1582233" y="-235755"/>
            <a:ext cx="1220799" cy="1457671"/>
          </a:xfrm>
          <a:custGeom>
            <a:avLst/>
            <a:gdLst/>
            <a:ahLst/>
            <a:cxnLst/>
            <a:rect r="r" b="b" t="t" l="l"/>
            <a:pathLst>
              <a:path h="1457671" w="1220799">
                <a:moveTo>
                  <a:pt x="0" y="0"/>
                </a:moveTo>
                <a:lnTo>
                  <a:pt x="1220800" y="0"/>
                </a:lnTo>
                <a:lnTo>
                  <a:pt x="1220800" y="1457670"/>
                </a:lnTo>
                <a:lnTo>
                  <a:pt x="0" y="1457670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6030994" y="-365037"/>
            <a:ext cx="3222675" cy="3222675"/>
          </a:xfrm>
          <a:custGeom>
            <a:avLst/>
            <a:gdLst/>
            <a:ahLst/>
            <a:cxnLst/>
            <a:rect r="r" b="b" t="t" l="l"/>
            <a:pathLst>
              <a:path h="3222675" w="3222675">
                <a:moveTo>
                  <a:pt x="0" y="0"/>
                </a:moveTo>
                <a:lnTo>
                  <a:pt x="3222675" y="0"/>
                </a:lnTo>
                <a:lnTo>
                  <a:pt x="3222675" y="3222674"/>
                </a:lnTo>
                <a:lnTo>
                  <a:pt x="0" y="3222674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2147782" y="2003790"/>
            <a:ext cx="1365533" cy="1246049"/>
          </a:xfrm>
          <a:custGeom>
            <a:avLst/>
            <a:gdLst/>
            <a:ahLst/>
            <a:cxnLst/>
            <a:rect r="r" b="b" t="t" l="l"/>
            <a:pathLst>
              <a:path h="1246049" w="1365533">
                <a:moveTo>
                  <a:pt x="0" y="0"/>
                </a:moveTo>
                <a:lnTo>
                  <a:pt x="1365533" y="0"/>
                </a:lnTo>
                <a:lnTo>
                  <a:pt x="1365533" y="1246049"/>
                </a:lnTo>
                <a:lnTo>
                  <a:pt x="0" y="1246049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0">
            <a:off x="17101157" y="5978076"/>
            <a:ext cx="1410672" cy="1410672"/>
          </a:xfrm>
          <a:custGeom>
            <a:avLst/>
            <a:gdLst/>
            <a:ahLst/>
            <a:cxnLst/>
            <a:rect r="r" b="b" t="t" l="l"/>
            <a:pathLst>
              <a:path h="1410672" w="1410672">
                <a:moveTo>
                  <a:pt x="1410671" y="0"/>
                </a:moveTo>
                <a:lnTo>
                  <a:pt x="0" y="0"/>
                </a:lnTo>
                <a:lnTo>
                  <a:pt x="0" y="1410672"/>
                </a:lnTo>
                <a:lnTo>
                  <a:pt x="1410671" y="1410672"/>
                </a:lnTo>
                <a:lnTo>
                  <a:pt x="1410671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837666" y="7176673"/>
            <a:ext cx="3677489" cy="962833"/>
          </a:xfrm>
          <a:custGeom>
            <a:avLst/>
            <a:gdLst/>
            <a:ahLst/>
            <a:cxnLst/>
            <a:rect r="r" b="b" t="t" l="l"/>
            <a:pathLst>
              <a:path h="962833" w="3677489">
                <a:moveTo>
                  <a:pt x="0" y="0"/>
                </a:moveTo>
                <a:lnTo>
                  <a:pt x="3677489" y="0"/>
                </a:lnTo>
                <a:lnTo>
                  <a:pt x="3677489" y="962834"/>
                </a:lnTo>
                <a:lnTo>
                  <a:pt x="0" y="962834"/>
                </a:lnTo>
                <a:lnTo>
                  <a:pt x="0" y="0"/>
                </a:lnTo>
                <a:close/>
              </a:path>
            </a:pathLst>
          </a:custGeom>
          <a:blipFill>
            <a:blip r:embed="rId30">
              <a:extLst>
                <a:ext uri="{96DAC541-7B7A-43D3-8B79-37D633B846F1}">
                  <asvg:svgBlip xmlns:asvg="http://schemas.microsoft.com/office/drawing/2016/SVG/main" r:embed="rId3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3769627" y="7176673"/>
            <a:ext cx="3677489" cy="962833"/>
          </a:xfrm>
          <a:custGeom>
            <a:avLst/>
            <a:gdLst/>
            <a:ahLst/>
            <a:cxnLst/>
            <a:rect r="r" b="b" t="t" l="l"/>
            <a:pathLst>
              <a:path h="962833" w="3677489">
                <a:moveTo>
                  <a:pt x="0" y="0"/>
                </a:moveTo>
                <a:lnTo>
                  <a:pt x="3677489" y="0"/>
                </a:lnTo>
                <a:lnTo>
                  <a:pt x="3677489" y="962834"/>
                </a:lnTo>
                <a:lnTo>
                  <a:pt x="0" y="962834"/>
                </a:lnTo>
                <a:lnTo>
                  <a:pt x="0" y="0"/>
                </a:lnTo>
                <a:close/>
              </a:path>
            </a:pathLst>
          </a:custGeom>
          <a:blipFill>
            <a:blip r:embed="rId32">
              <a:extLst>
                <a:ext uri="{96DAC541-7B7A-43D3-8B79-37D633B846F1}">
                  <asvg:svgBlip xmlns:asvg="http://schemas.microsoft.com/office/drawing/2016/SVG/main" r:embed="rId3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3574412" y="7423140"/>
            <a:ext cx="40679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KEY FINDINGS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30337" y="3964214"/>
            <a:ext cx="15227326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603F20"/>
                </a:solidFill>
                <a:latin typeface="Sniglet"/>
                <a:ea typeface="Sniglet"/>
                <a:cs typeface="Sniglet"/>
                <a:sym typeface="Sniglet"/>
              </a:rPr>
              <a:t>Pri vývoji systému využívame naše skúsenosti s tvorbou softvérových riešení, návrhom používateľského rozhrania a prácou s databázami. Veríme, že dokážeme dodať nástroj, ktorý bude intuitívny, praktický a prispôsobený potrebám používateľov. Zodpovednosť a tímová spolupráca sú základom nášho prístupu.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642451" y="7423140"/>
            <a:ext cx="4067920" cy="422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COLLECTED DATA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335841" y="843815"/>
            <a:ext cx="15616318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NAŠE SKÚSENOSTI A PRÍSTUP</a:t>
            </a:r>
          </a:p>
        </p:txBody>
      </p:sp>
    </p:spTree>
  </p:cSld>
  <p:clrMapOvr>
    <a:masterClrMapping/>
  </p:clrMapOvr>
  <p:transition spd="fast">
    <p:fade/>
  </p:transition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5626" y="8435643"/>
            <a:ext cx="2774548" cy="2199460"/>
          </a:xfrm>
          <a:custGeom>
            <a:avLst/>
            <a:gdLst/>
            <a:ahLst/>
            <a:cxnLst/>
            <a:rect r="r" b="b" t="t" l="l"/>
            <a:pathLst>
              <a:path h="2199460" w="2774548">
                <a:moveTo>
                  <a:pt x="0" y="0"/>
                </a:moveTo>
                <a:lnTo>
                  <a:pt x="2774547" y="0"/>
                </a:lnTo>
                <a:lnTo>
                  <a:pt x="2774547" y="2199460"/>
                </a:lnTo>
                <a:lnTo>
                  <a:pt x="0" y="2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1238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5" y="0"/>
                </a:lnTo>
                <a:lnTo>
                  <a:pt x="569505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63029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6" y="0"/>
                </a:lnTo>
                <a:lnTo>
                  <a:pt x="569506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32987" y="8435643"/>
            <a:ext cx="3009211" cy="2199460"/>
          </a:xfrm>
          <a:custGeom>
            <a:avLst/>
            <a:gdLst/>
            <a:ahLst/>
            <a:cxnLst/>
            <a:rect r="r" b="b" t="t" l="l"/>
            <a:pathLst>
              <a:path h="2199460" w="3009211">
                <a:moveTo>
                  <a:pt x="0" y="0"/>
                </a:moveTo>
                <a:lnTo>
                  <a:pt x="3009211" y="0"/>
                </a:lnTo>
                <a:lnTo>
                  <a:pt x="3009211" y="2199460"/>
                </a:lnTo>
                <a:lnTo>
                  <a:pt x="0" y="2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105557" y="8964519"/>
            <a:ext cx="570854" cy="570854"/>
          </a:xfrm>
          <a:custGeom>
            <a:avLst/>
            <a:gdLst/>
            <a:ahLst/>
            <a:cxnLst/>
            <a:rect r="r" b="b" t="t" l="l"/>
            <a:pathLst>
              <a:path h="570854" w="570854">
                <a:moveTo>
                  <a:pt x="0" y="0"/>
                </a:moveTo>
                <a:lnTo>
                  <a:pt x="570854" y="0"/>
                </a:lnTo>
                <a:lnTo>
                  <a:pt x="570854" y="570854"/>
                </a:lnTo>
                <a:lnTo>
                  <a:pt x="0" y="5708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45541" y="8964519"/>
            <a:ext cx="570854" cy="570854"/>
          </a:xfrm>
          <a:custGeom>
            <a:avLst/>
            <a:gdLst/>
            <a:ahLst/>
            <a:cxnLst/>
            <a:rect r="r" b="b" t="t" l="l"/>
            <a:pathLst>
              <a:path h="570854" w="570854">
                <a:moveTo>
                  <a:pt x="0" y="0"/>
                </a:moveTo>
                <a:lnTo>
                  <a:pt x="570854" y="0"/>
                </a:lnTo>
                <a:lnTo>
                  <a:pt x="570854" y="570854"/>
                </a:lnTo>
                <a:lnTo>
                  <a:pt x="0" y="5708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852852" y="8435643"/>
            <a:ext cx="2549951" cy="2063142"/>
          </a:xfrm>
          <a:custGeom>
            <a:avLst/>
            <a:gdLst/>
            <a:ahLst/>
            <a:cxnLst/>
            <a:rect r="r" b="b" t="t" l="l"/>
            <a:pathLst>
              <a:path h="2063142" w="2549951">
                <a:moveTo>
                  <a:pt x="0" y="0"/>
                </a:moveTo>
                <a:lnTo>
                  <a:pt x="2549952" y="0"/>
                </a:lnTo>
                <a:lnTo>
                  <a:pt x="2549952" y="2063143"/>
                </a:lnTo>
                <a:lnTo>
                  <a:pt x="0" y="20631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344814" y="9133984"/>
            <a:ext cx="537403" cy="537403"/>
          </a:xfrm>
          <a:custGeom>
            <a:avLst/>
            <a:gdLst/>
            <a:ahLst/>
            <a:cxnLst/>
            <a:rect r="r" b="b" t="t" l="l"/>
            <a:pathLst>
              <a:path h="537403" w="537403">
                <a:moveTo>
                  <a:pt x="0" y="0"/>
                </a:moveTo>
                <a:lnTo>
                  <a:pt x="537403" y="0"/>
                </a:lnTo>
                <a:lnTo>
                  <a:pt x="537403" y="537403"/>
                </a:lnTo>
                <a:lnTo>
                  <a:pt x="0" y="537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321192" y="9304173"/>
            <a:ext cx="537403" cy="537403"/>
          </a:xfrm>
          <a:custGeom>
            <a:avLst/>
            <a:gdLst/>
            <a:ahLst/>
            <a:cxnLst/>
            <a:rect r="r" b="b" t="t" l="l"/>
            <a:pathLst>
              <a:path h="537403" w="537403">
                <a:moveTo>
                  <a:pt x="0" y="0"/>
                </a:moveTo>
                <a:lnTo>
                  <a:pt x="537403" y="0"/>
                </a:lnTo>
                <a:lnTo>
                  <a:pt x="537403" y="537403"/>
                </a:lnTo>
                <a:lnTo>
                  <a:pt x="0" y="5374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109666" y="8435643"/>
            <a:ext cx="2445535" cy="2063142"/>
          </a:xfrm>
          <a:custGeom>
            <a:avLst/>
            <a:gdLst/>
            <a:ahLst/>
            <a:cxnLst/>
            <a:rect r="r" b="b" t="t" l="l"/>
            <a:pathLst>
              <a:path h="2063142" w="2445535">
                <a:moveTo>
                  <a:pt x="0" y="0"/>
                </a:moveTo>
                <a:lnTo>
                  <a:pt x="2445535" y="0"/>
                </a:lnTo>
                <a:lnTo>
                  <a:pt x="2445535" y="2063143"/>
                </a:lnTo>
                <a:lnTo>
                  <a:pt x="0" y="206314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6258949">
            <a:off x="7632839" y="9103005"/>
            <a:ext cx="408400" cy="638125"/>
          </a:xfrm>
          <a:custGeom>
            <a:avLst/>
            <a:gdLst/>
            <a:ahLst/>
            <a:cxnLst/>
            <a:rect r="r" b="b" t="t" l="l"/>
            <a:pathLst>
              <a:path h="638125" w="408400">
                <a:moveTo>
                  <a:pt x="0" y="0"/>
                </a:moveTo>
                <a:lnTo>
                  <a:pt x="408400" y="0"/>
                </a:lnTo>
                <a:lnTo>
                  <a:pt x="408400" y="638125"/>
                </a:lnTo>
                <a:lnTo>
                  <a:pt x="0" y="63812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6529594">
            <a:off x="8569078" y="9097581"/>
            <a:ext cx="315472" cy="492924"/>
          </a:xfrm>
          <a:custGeom>
            <a:avLst/>
            <a:gdLst/>
            <a:ahLst/>
            <a:cxnLst/>
            <a:rect r="r" b="b" t="t" l="l"/>
            <a:pathLst>
              <a:path h="492924" w="315472">
                <a:moveTo>
                  <a:pt x="0" y="0"/>
                </a:moveTo>
                <a:lnTo>
                  <a:pt x="315472" y="0"/>
                </a:lnTo>
                <a:lnTo>
                  <a:pt x="315472" y="492924"/>
                </a:lnTo>
                <a:lnTo>
                  <a:pt x="0" y="49292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008655" y="8503802"/>
            <a:ext cx="2532876" cy="2063142"/>
          </a:xfrm>
          <a:custGeom>
            <a:avLst/>
            <a:gdLst/>
            <a:ahLst/>
            <a:cxnLst/>
            <a:rect r="r" b="b" t="t" l="l"/>
            <a:pathLst>
              <a:path h="2063142" w="2532876">
                <a:moveTo>
                  <a:pt x="0" y="0"/>
                </a:moveTo>
                <a:lnTo>
                  <a:pt x="2532876" y="0"/>
                </a:lnTo>
                <a:lnTo>
                  <a:pt x="2532876" y="2063142"/>
                </a:lnTo>
                <a:lnTo>
                  <a:pt x="0" y="2063142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0024864" y="9327749"/>
            <a:ext cx="500458" cy="500458"/>
          </a:xfrm>
          <a:custGeom>
            <a:avLst/>
            <a:gdLst/>
            <a:ahLst/>
            <a:cxnLst/>
            <a:rect r="r" b="b" t="t" l="l"/>
            <a:pathLst>
              <a:path h="500458" w="500458">
                <a:moveTo>
                  <a:pt x="0" y="0"/>
                </a:moveTo>
                <a:lnTo>
                  <a:pt x="500458" y="0"/>
                </a:lnTo>
                <a:lnTo>
                  <a:pt x="500458" y="500458"/>
                </a:lnTo>
                <a:lnTo>
                  <a:pt x="0" y="5004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010711" y="5978076"/>
            <a:ext cx="5795781" cy="4520709"/>
          </a:xfrm>
          <a:custGeom>
            <a:avLst/>
            <a:gdLst/>
            <a:ahLst/>
            <a:cxnLst/>
            <a:rect r="r" b="b" t="t" l="l"/>
            <a:pathLst>
              <a:path h="4520709" w="5795781">
                <a:moveTo>
                  <a:pt x="0" y="0"/>
                </a:moveTo>
                <a:lnTo>
                  <a:pt x="5795781" y="0"/>
                </a:lnTo>
                <a:lnTo>
                  <a:pt x="5795781" y="4520710"/>
                </a:lnTo>
                <a:lnTo>
                  <a:pt x="0" y="4520710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203169" y="7147249"/>
            <a:ext cx="1253238" cy="1253238"/>
          </a:xfrm>
          <a:custGeom>
            <a:avLst/>
            <a:gdLst/>
            <a:ahLst/>
            <a:cxnLst/>
            <a:rect r="r" b="b" t="t" l="l"/>
            <a:pathLst>
              <a:path h="1253238" w="1253238">
                <a:moveTo>
                  <a:pt x="0" y="0"/>
                </a:moveTo>
                <a:lnTo>
                  <a:pt x="1253238" y="0"/>
                </a:lnTo>
                <a:lnTo>
                  <a:pt x="1253238" y="1253238"/>
                </a:lnTo>
                <a:lnTo>
                  <a:pt x="0" y="125323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9279652">
            <a:off x="14993505" y="7785795"/>
            <a:ext cx="1539115" cy="769557"/>
          </a:xfrm>
          <a:custGeom>
            <a:avLst/>
            <a:gdLst/>
            <a:ahLst/>
            <a:cxnLst/>
            <a:rect r="r" b="b" t="t" l="l"/>
            <a:pathLst>
              <a:path h="769557" w="1539115">
                <a:moveTo>
                  <a:pt x="0" y="0"/>
                </a:moveTo>
                <a:lnTo>
                  <a:pt x="1539115" y="0"/>
                </a:lnTo>
                <a:lnTo>
                  <a:pt x="1539115" y="769557"/>
                </a:lnTo>
                <a:lnTo>
                  <a:pt x="0" y="769557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863029" y="4039418"/>
            <a:ext cx="14548717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603F20"/>
                </a:solidFill>
                <a:latin typeface="Sniglet"/>
                <a:ea typeface="Sniglet"/>
                <a:cs typeface="Sniglet"/>
                <a:sym typeface="Sniglet"/>
              </a:rPr>
              <a:t>Projekt je pre nás nielen akademickou výzvou, ale aj príležitosťou na získanie cenných skúseností pre našu budúcu kariéru. Každú etapu starostlivo plánujeme, pričom na prácu vyčleňujeme 10 – 15 hodín týždenne na osobu, aby sme dosiahli čo najlepšie výsledky v stanovenom čase.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549361" y="1446771"/>
            <a:ext cx="11189278" cy="92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6999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PRÍNOS PROJEKTU</a:t>
            </a:r>
          </a:p>
        </p:txBody>
      </p:sp>
    </p:spTree>
  </p:cSld>
  <p:clrMapOvr>
    <a:masterClrMapping/>
  </p:clrMapOvr>
  <p:transition spd="fast">
    <p:fade/>
  </p:transition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5626" y="8435643"/>
            <a:ext cx="2774548" cy="2199460"/>
          </a:xfrm>
          <a:custGeom>
            <a:avLst/>
            <a:gdLst/>
            <a:ahLst/>
            <a:cxnLst/>
            <a:rect r="r" b="b" t="t" l="l"/>
            <a:pathLst>
              <a:path h="2199460" w="2774548">
                <a:moveTo>
                  <a:pt x="0" y="0"/>
                </a:moveTo>
                <a:lnTo>
                  <a:pt x="2774547" y="0"/>
                </a:lnTo>
                <a:lnTo>
                  <a:pt x="2774547" y="2199460"/>
                </a:lnTo>
                <a:lnTo>
                  <a:pt x="0" y="2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1238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5" y="0"/>
                </a:lnTo>
                <a:lnTo>
                  <a:pt x="569505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63029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6" y="0"/>
                </a:lnTo>
                <a:lnTo>
                  <a:pt x="569506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32987" y="8435643"/>
            <a:ext cx="3009211" cy="2199460"/>
          </a:xfrm>
          <a:custGeom>
            <a:avLst/>
            <a:gdLst/>
            <a:ahLst/>
            <a:cxnLst/>
            <a:rect r="r" b="b" t="t" l="l"/>
            <a:pathLst>
              <a:path h="2199460" w="3009211">
                <a:moveTo>
                  <a:pt x="0" y="0"/>
                </a:moveTo>
                <a:lnTo>
                  <a:pt x="3009211" y="0"/>
                </a:lnTo>
                <a:lnTo>
                  <a:pt x="3009211" y="2199460"/>
                </a:lnTo>
                <a:lnTo>
                  <a:pt x="0" y="2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105557" y="8964519"/>
            <a:ext cx="570854" cy="570854"/>
          </a:xfrm>
          <a:custGeom>
            <a:avLst/>
            <a:gdLst/>
            <a:ahLst/>
            <a:cxnLst/>
            <a:rect r="r" b="b" t="t" l="l"/>
            <a:pathLst>
              <a:path h="570854" w="570854">
                <a:moveTo>
                  <a:pt x="0" y="0"/>
                </a:moveTo>
                <a:lnTo>
                  <a:pt x="570854" y="0"/>
                </a:lnTo>
                <a:lnTo>
                  <a:pt x="570854" y="570854"/>
                </a:lnTo>
                <a:lnTo>
                  <a:pt x="0" y="5708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45541" y="8964519"/>
            <a:ext cx="570854" cy="570854"/>
          </a:xfrm>
          <a:custGeom>
            <a:avLst/>
            <a:gdLst/>
            <a:ahLst/>
            <a:cxnLst/>
            <a:rect r="r" b="b" t="t" l="l"/>
            <a:pathLst>
              <a:path h="570854" w="570854">
                <a:moveTo>
                  <a:pt x="0" y="0"/>
                </a:moveTo>
                <a:lnTo>
                  <a:pt x="570854" y="0"/>
                </a:lnTo>
                <a:lnTo>
                  <a:pt x="570854" y="570854"/>
                </a:lnTo>
                <a:lnTo>
                  <a:pt x="0" y="5708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852852" y="8435643"/>
            <a:ext cx="2549951" cy="2063142"/>
          </a:xfrm>
          <a:custGeom>
            <a:avLst/>
            <a:gdLst/>
            <a:ahLst/>
            <a:cxnLst/>
            <a:rect r="r" b="b" t="t" l="l"/>
            <a:pathLst>
              <a:path h="2063142" w="2549951">
                <a:moveTo>
                  <a:pt x="0" y="0"/>
                </a:moveTo>
                <a:lnTo>
                  <a:pt x="2549952" y="0"/>
                </a:lnTo>
                <a:lnTo>
                  <a:pt x="2549952" y="2063143"/>
                </a:lnTo>
                <a:lnTo>
                  <a:pt x="0" y="20631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344814" y="9133984"/>
            <a:ext cx="537403" cy="537403"/>
          </a:xfrm>
          <a:custGeom>
            <a:avLst/>
            <a:gdLst/>
            <a:ahLst/>
            <a:cxnLst/>
            <a:rect r="r" b="b" t="t" l="l"/>
            <a:pathLst>
              <a:path h="537403" w="537403">
                <a:moveTo>
                  <a:pt x="0" y="0"/>
                </a:moveTo>
                <a:lnTo>
                  <a:pt x="537403" y="0"/>
                </a:lnTo>
                <a:lnTo>
                  <a:pt x="537403" y="537403"/>
                </a:lnTo>
                <a:lnTo>
                  <a:pt x="0" y="537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321192" y="9304173"/>
            <a:ext cx="537403" cy="537403"/>
          </a:xfrm>
          <a:custGeom>
            <a:avLst/>
            <a:gdLst/>
            <a:ahLst/>
            <a:cxnLst/>
            <a:rect r="r" b="b" t="t" l="l"/>
            <a:pathLst>
              <a:path h="537403" w="537403">
                <a:moveTo>
                  <a:pt x="0" y="0"/>
                </a:moveTo>
                <a:lnTo>
                  <a:pt x="537403" y="0"/>
                </a:lnTo>
                <a:lnTo>
                  <a:pt x="537403" y="537403"/>
                </a:lnTo>
                <a:lnTo>
                  <a:pt x="0" y="5374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109666" y="8435643"/>
            <a:ext cx="2445535" cy="2063142"/>
          </a:xfrm>
          <a:custGeom>
            <a:avLst/>
            <a:gdLst/>
            <a:ahLst/>
            <a:cxnLst/>
            <a:rect r="r" b="b" t="t" l="l"/>
            <a:pathLst>
              <a:path h="2063142" w="2445535">
                <a:moveTo>
                  <a:pt x="0" y="0"/>
                </a:moveTo>
                <a:lnTo>
                  <a:pt x="2445535" y="0"/>
                </a:lnTo>
                <a:lnTo>
                  <a:pt x="2445535" y="2063143"/>
                </a:lnTo>
                <a:lnTo>
                  <a:pt x="0" y="2063143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6258949">
            <a:off x="7632839" y="9103005"/>
            <a:ext cx="408400" cy="638125"/>
          </a:xfrm>
          <a:custGeom>
            <a:avLst/>
            <a:gdLst/>
            <a:ahLst/>
            <a:cxnLst/>
            <a:rect r="r" b="b" t="t" l="l"/>
            <a:pathLst>
              <a:path h="638125" w="408400">
                <a:moveTo>
                  <a:pt x="0" y="0"/>
                </a:moveTo>
                <a:lnTo>
                  <a:pt x="408400" y="0"/>
                </a:lnTo>
                <a:lnTo>
                  <a:pt x="408400" y="638125"/>
                </a:lnTo>
                <a:lnTo>
                  <a:pt x="0" y="63812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6529594">
            <a:off x="8569078" y="9097581"/>
            <a:ext cx="315472" cy="492924"/>
          </a:xfrm>
          <a:custGeom>
            <a:avLst/>
            <a:gdLst/>
            <a:ahLst/>
            <a:cxnLst/>
            <a:rect r="r" b="b" t="t" l="l"/>
            <a:pathLst>
              <a:path h="492924" w="315472">
                <a:moveTo>
                  <a:pt x="0" y="0"/>
                </a:moveTo>
                <a:lnTo>
                  <a:pt x="315472" y="0"/>
                </a:lnTo>
                <a:lnTo>
                  <a:pt x="315472" y="492924"/>
                </a:lnTo>
                <a:lnTo>
                  <a:pt x="0" y="49292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813523" y="5978076"/>
            <a:ext cx="5549978" cy="4520709"/>
          </a:xfrm>
          <a:custGeom>
            <a:avLst/>
            <a:gdLst/>
            <a:ahLst/>
            <a:cxnLst/>
            <a:rect r="r" b="b" t="t" l="l"/>
            <a:pathLst>
              <a:path h="4520709" w="5549978">
                <a:moveTo>
                  <a:pt x="0" y="0"/>
                </a:moveTo>
                <a:lnTo>
                  <a:pt x="5549978" y="0"/>
                </a:lnTo>
                <a:lnTo>
                  <a:pt x="5549978" y="4520710"/>
                </a:lnTo>
                <a:lnTo>
                  <a:pt x="0" y="4520710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2040217" y="7783490"/>
            <a:ext cx="1096592" cy="1096592"/>
          </a:xfrm>
          <a:custGeom>
            <a:avLst/>
            <a:gdLst/>
            <a:ahLst/>
            <a:cxnLst/>
            <a:rect r="r" b="b" t="t" l="l"/>
            <a:pathLst>
              <a:path h="1096592" w="1096592">
                <a:moveTo>
                  <a:pt x="0" y="0"/>
                </a:moveTo>
                <a:lnTo>
                  <a:pt x="1096591" y="0"/>
                </a:lnTo>
                <a:lnTo>
                  <a:pt x="1096591" y="1096591"/>
                </a:lnTo>
                <a:lnTo>
                  <a:pt x="0" y="109659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5218822" y="8480403"/>
            <a:ext cx="2587670" cy="2018383"/>
          </a:xfrm>
          <a:custGeom>
            <a:avLst/>
            <a:gdLst/>
            <a:ahLst/>
            <a:cxnLst/>
            <a:rect r="r" b="b" t="t" l="l"/>
            <a:pathLst>
              <a:path h="2018383" w="2587670">
                <a:moveTo>
                  <a:pt x="0" y="0"/>
                </a:moveTo>
                <a:lnTo>
                  <a:pt x="2587670" y="0"/>
                </a:lnTo>
                <a:lnTo>
                  <a:pt x="2587670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5751224" y="9002409"/>
            <a:ext cx="559539" cy="559539"/>
          </a:xfrm>
          <a:custGeom>
            <a:avLst/>
            <a:gdLst/>
            <a:ahLst/>
            <a:cxnLst/>
            <a:rect r="r" b="b" t="t" l="l"/>
            <a:pathLst>
              <a:path h="559539" w="559539">
                <a:moveTo>
                  <a:pt x="0" y="0"/>
                </a:moveTo>
                <a:lnTo>
                  <a:pt x="559540" y="0"/>
                </a:lnTo>
                <a:lnTo>
                  <a:pt x="559540" y="559539"/>
                </a:lnTo>
                <a:lnTo>
                  <a:pt x="0" y="5595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9279652">
            <a:off x="16550564" y="9287504"/>
            <a:ext cx="687176" cy="343588"/>
          </a:xfrm>
          <a:custGeom>
            <a:avLst/>
            <a:gdLst/>
            <a:ahLst/>
            <a:cxnLst/>
            <a:rect r="r" b="b" t="t" l="l"/>
            <a:pathLst>
              <a:path h="343588" w="687176">
                <a:moveTo>
                  <a:pt x="0" y="0"/>
                </a:moveTo>
                <a:lnTo>
                  <a:pt x="687176" y="0"/>
                </a:lnTo>
                <a:lnTo>
                  <a:pt x="687176" y="343588"/>
                </a:lnTo>
                <a:lnTo>
                  <a:pt x="0" y="343588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148656">
            <a:off x="182721" y="1834197"/>
            <a:ext cx="1691958" cy="2020248"/>
          </a:xfrm>
          <a:custGeom>
            <a:avLst/>
            <a:gdLst/>
            <a:ahLst/>
            <a:cxnLst/>
            <a:rect r="r" b="b" t="t" l="l"/>
            <a:pathLst>
              <a:path h="2020248" w="1691958">
                <a:moveTo>
                  <a:pt x="0" y="0"/>
                </a:moveTo>
                <a:lnTo>
                  <a:pt x="1691958" y="0"/>
                </a:lnTo>
                <a:lnTo>
                  <a:pt x="1691958" y="2020248"/>
                </a:lnTo>
                <a:lnTo>
                  <a:pt x="0" y="202024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148656">
            <a:off x="4894682" y="-417464"/>
            <a:ext cx="1650671" cy="1970951"/>
          </a:xfrm>
          <a:custGeom>
            <a:avLst/>
            <a:gdLst/>
            <a:ahLst/>
            <a:cxnLst/>
            <a:rect r="r" b="b" t="t" l="l"/>
            <a:pathLst>
              <a:path h="1970951" w="1650671">
                <a:moveTo>
                  <a:pt x="0" y="0"/>
                </a:moveTo>
                <a:lnTo>
                  <a:pt x="1650671" y="0"/>
                </a:lnTo>
                <a:lnTo>
                  <a:pt x="1650671" y="1970951"/>
                </a:lnTo>
                <a:lnTo>
                  <a:pt x="0" y="1970951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205768" y="1269394"/>
            <a:ext cx="4358511" cy="4358511"/>
          </a:xfrm>
          <a:custGeom>
            <a:avLst/>
            <a:gdLst/>
            <a:ahLst/>
            <a:cxnLst/>
            <a:rect r="r" b="b" t="t" l="l"/>
            <a:pathLst>
              <a:path h="4358511" w="4358511">
                <a:moveTo>
                  <a:pt x="0" y="0"/>
                </a:moveTo>
                <a:lnTo>
                  <a:pt x="4358512" y="0"/>
                </a:lnTo>
                <a:lnTo>
                  <a:pt x="4358512" y="4358512"/>
                </a:lnTo>
                <a:lnTo>
                  <a:pt x="0" y="4358512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552900" y="-452221"/>
            <a:ext cx="2697115" cy="2461118"/>
          </a:xfrm>
          <a:custGeom>
            <a:avLst/>
            <a:gdLst/>
            <a:ahLst/>
            <a:cxnLst/>
            <a:rect r="r" b="b" t="t" l="l"/>
            <a:pathLst>
              <a:path h="2461118" w="2697115">
                <a:moveTo>
                  <a:pt x="0" y="0"/>
                </a:moveTo>
                <a:lnTo>
                  <a:pt x="2697115" y="0"/>
                </a:lnTo>
                <a:lnTo>
                  <a:pt x="2697115" y="2461118"/>
                </a:lnTo>
                <a:lnTo>
                  <a:pt x="0" y="246111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true" flipV="false" rot="0">
            <a:off x="16553964" y="323364"/>
            <a:ext cx="1410672" cy="1410672"/>
          </a:xfrm>
          <a:custGeom>
            <a:avLst/>
            <a:gdLst/>
            <a:ahLst/>
            <a:cxnLst/>
            <a:rect r="r" b="b" t="t" l="l"/>
            <a:pathLst>
              <a:path h="1410672" w="1410672">
                <a:moveTo>
                  <a:pt x="1410672" y="0"/>
                </a:moveTo>
                <a:lnTo>
                  <a:pt x="0" y="0"/>
                </a:lnTo>
                <a:lnTo>
                  <a:pt x="0" y="1410672"/>
                </a:lnTo>
                <a:lnTo>
                  <a:pt x="1410672" y="1410672"/>
                </a:lnTo>
                <a:lnTo>
                  <a:pt x="1410672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552900" y="4250876"/>
            <a:ext cx="10808574" cy="12985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603F20"/>
                </a:solidFill>
                <a:latin typeface="Sniglet"/>
                <a:ea typeface="Sniglet"/>
                <a:cs typeface="Sniglet"/>
                <a:sym typeface="Sniglet"/>
              </a:rPr>
              <a:t>Popri technickej realizácii sa zameriavame na udržiavanie výbornej komunikácie v rámci tímu. Veríme, že efektívna spolupráca a otvorená diskusia sú kľúčom k úspechu každého projektu.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405498" y="1144520"/>
            <a:ext cx="9477004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NAŠA MALÁ CIEĽ</a:t>
            </a:r>
          </a:p>
        </p:txBody>
      </p:sp>
    </p:spTree>
  </p:cSld>
  <p:clrMapOvr>
    <a:masterClrMapping/>
  </p:clrMapOvr>
  <p:transition spd="fast">
    <p:fade/>
  </p:transition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5626" y="8435643"/>
            <a:ext cx="2774548" cy="2199460"/>
          </a:xfrm>
          <a:custGeom>
            <a:avLst/>
            <a:gdLst/>
            <a:ahLst/>
            <a:cxnLst/>
            <a:rect r="r" b="b" t="t" l="l"/>
            <a:pathLst>
              <a:path h="2199460" w="2774548">
                <a:moveTo>
                  <a:pt x="0" y="0"/>
                </a:moveTo>
                <a:lnTo>
                  <a:pt x="2774547" y="0"/>
                </a:lnTo>
                <a:lnTo>
                  <a:pt x="2774547" y="2199460"/>
                </a:lnTo>
                <a:lnTo>
                  <a:pt x="0" y="2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1238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5" y="0"/>
                </a:lnTo>
                <a:lnTo>
                  <a:pt x="569505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863029" y="9134896"/>
            <a:ext cx="569505" cy="569505"/>
          </a:xfrm>
          <a:custGeom>
            <a:avLst/>
            <a:gdLst/>
            <a:ahLst/>
            <a:cxnLst/>
            <a:rect r="r" b="b" t="t" l="l"/>
            <a:pathLst>
              <a:path h="569505" w="569505">
                <a:moveTo>
                  <a:pt x="0" y="0"/>
                </a:moveTo>
                <a:lnTo>
                  <a:pt x="569506" y="0"/>
                </a:lnTo>
                <a:lnTo>
                  <a:pt x="569506" y="569505"/>
                </a:lnTo>
                <a:lnTo>
                  <a:pt x="0" y="5695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32987" y="8435643"/>
            <a:ext cx="3009211" cy="2199460"/>
          </a:xfrm>
          <a:custGeom>
            <a:avLst/>
            <a:gdLst/>
            <a:ahLst/>
            <a:cxnLst/>
            <a:rect r="r" b="b" t="t" l="l"/>
            <a:pathLst>
              <a:path h="2199460" w="3009211">
                <a:moveTo>
                  <a:pt x="0" y="0"/>
                </a:moveTo>
                <a:lnTo>
                  <a:pt x="3009211" y="0"/>
                </a:lnTo>
                <a:lnTo>
                  <a:pt x="3009211" y="2199460"/>
                </a:lnTo>
                <a:lnTo>
                  <a:pt x="0" y="219946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105557" y="8964519"/>
            <a:ext cx="570854" cy="570854"/>
          </a:xfrm>
          <a:custGeom>
            <a:avLst/>
            <a:gdLst/>
            <a:ahLst/>
            <a:cxnLst/>
            <a:rect r="r" b="b" t="t" l="l"/>
            <a:pathLst>
              <a:path h="570854" w="570854">
                <a:moveTo>
                  <a:pt x="0" y="0"/>
                </a:moveTo>
                <a:lnTo>
                  <a:pt x="570854" y="0"/>
                </a:lnTo>
                <a:lnTo>
                  <a:pt x="570854" y="570854"/>
                </a:lnTo>
                <a:lnTo>
                  <a:pt x="0" y="5708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45541" y="8964519"/>
            <a:ext cx="570854" cy="570854"/>
          </a:xfrm>
          <a:custGeom>
            <a:avLst/>
            <a:gdLst/>
            <a:ahLst/>
            <a:cxnLst/>
            <a:rect r="r" b="b" t="t" l="l"/>
            <a:pathLst>
              <a:path h="570854" w="570854">
                <a:moveTo>
                  <a:pt x="0" y="0"/>
                </a:moveTo>
                <a:lnTo>
                  <a:pt x="570854" y="0"/>
                </a:lnTo>
                <a:lnTo>
                  <a:pt x="570854" y="570854"/>
                </a:lnTo>
                <a:lnTo>
                  <a:pt x="0" y="5708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852852" y="8435643"/>
            <a:ext cx="2549951" cy="2063142"/>
          </a:xfrm>
          <a:custGeom>
            <a:avLst/>
            <a:gdLst/>
            <a:ahLst/>
            <a:cxnLst/>
            <a:rect r="r" b="b" t="t" l="l"/>
            <a:pathLst>
              <a:path h="2063142" w="2549951">
                <a:moveTo>
                  <a:pt x="0" y="0"/>
                </a:moveTo>
                <a:lnTo>
                  <a:pt x="2549952" y="0"/>
                </a:lnTo>
                <a:lnTo>
                  <a:pt x="2549952" y="2063143"/>
                </a:lnTo>
                <a:lnTo>
                  <a:pt x="0" y="2063143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344814" y="9133984"/>
            <a:ext cx="537403" cy="537403"/>
          </a:xfrm>
          <a:custGeom>
            <a:avLst/>
            <a:gdLst/>
            <a:ahLst/>
            <a:cxnLst/>
            <a:rect r="r" b="b" t="t" l="l"/>
            <a:pathLst>
              <a:path h="537403" w="537403">
                <a:moveTo>
                  <a:pt x="0" y="0"/>
                </a:moveTo>
                <a:lnTo>
                  <a:pt x="537403" y="0"/>
                </a:lnTo>
                <a:lnTo>
                  <a:pt x="537403" y="537403"/>
                </a:lnTo>
                <a:lnTo>
                  <a:pt x="0" y="5374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321192" y="9304173"/>
            <a:ext cx="537403" cy="537403"/>
          </a:xfrm>
          <a:custGeom>
            <a:avLst/>
            <a:gdLst/>
            <a:ahLst/>
            <a:cxnLst/>
            <a:rect r="r" b="b" t="t" l="l"/>
            <a:pathLst>
              <a:path h="537403" w="537403">
                <a:moveTo>
                  <a:pt x="0" y="0"/>
                </a:moveTo>
                <a:lnTo>
                  <a:pt x="537403" y="0"/>
                </a:lnTo>
                <a:lnTo>
                  <a:pt x="537403" y="537403"/>
                </a:lnTo>
                <a:lnTo>
                  <a:pt x="0" y="53740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-1705961" y="-837922"/>
            <a:ext cx="5469322" cy="4430150"/>
          </a:xfrm>
          <a:custGeom>
            <a:avLst/>
            <a:gdLst/>
            <a:ahLst/>
            <a:cxnLst/>
            <a:rect r="r" b="b" t="t" l="l"/>
            <a:pathLst>
              <a:path h="4430150" w="5469322">
                <a:moveTo>
                  <a:pt x="0" y="0"/>
                </a:moveTo>
                <a:lnTo>
                  <a:pt x="5469322" y="0"/>
                </a:lnTo>
                <a:lnTo>
                  <a:pt x="5469322" y="4430151"/>
                </a:lnTo>
                <a:lnTo>
                  <a:pt x="0" y="4430151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-7405970">
            <a:off x="14979699" y="-480127"/>
            <a:ext cx="1543050" cy="2057400"/>
          </a:xfrm>
          <a:custGeom>
            <a:avLst/>
            <a:gdLst/>
            <a:ahLst/>
            <a:cxnLst/>
            <a:rect r="r" b="b" t="t" l="l"/>
            <a:pathLst>
              <a:path h="2057400" w="1543050">
                <a:moveTo>
                  <a:pt x="0" y="0"/>
                </a:moveTo>
                <a:lnTo>
                  <a:pt x="1543050" y="0"/>
                </a:lnTo>
                <a:lnTo>
                  <a:pt x="154305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1532144">
            <a:off x="-358231" y="4873014"/>
            <a:ext cx="1543050" cy="2057400"/>
          </a:xfrm>
          <a:custGeom>
            <a:avLst/>
            <a:gdLst/>
            <a:ahLst/>
            <a:cxnLst/>
            <a:rect r="r" b="b" t="t" l="l"/>
            <a:pathLst>
              <a:path h="2057400" w="1543050">
                <a:moveTo>
                  <a:pt x="0" y="0"/>
                </a:moveTo>
                <a:lnTo>
                  <a:pt x="1543050" y="0"/>
                </a:lnTo>
                <a:lnTo>
                  <a:pt x="154305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7895649" y="5978076"/>
            <a:ext cx="5358600" cy="4520709"/>
          </a:xfrm>
          <a:custGeom>
            <a:avLst/>
            <a:gdLst/>
            <a:ahLst/>
            <a:cxnLst/>
            <a:rect r="r" b="b" t="t" l="l"/>
            <a:pathLst>
              <a:path h="4520709" w="5358600">
                <a:moveTo>
                  <a:pt x="0" y="0"/>
                </a:moveTo>
                <a:lnTo>
                  <a:pt x="5358600" y="0"/>
                </a:lnTo>
                <a:lnTo>
                  <a:pt x="5358600" y="4520710"/>
                </a:lnTo>
                <a:lnTo>
                  <a:pt x="0" y="4520710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6258949">
            <a:off x="9042013" y="7440385"/>
            <a:ext cx="894876" cy="1398244"/>
          </a:xfrm>
          <a:custGeom>
            <a:avLst/>
            <a:gdLst/>
            <a:ahLst/>
            <a:cxnLst/>
            <a:rect r="r" b="b" t="t" l="l"/>
            <a:pathLst>
              <a:path h="1398244" w="894876">
                <a:moveTo>
                  <a:pt x="0" y="0"/>
                </a:moveTo>
                <a:lnTo>
                  <a:pt x="894877" y="0"/>
                </a:lnTo>
                <a:lnTo>
                  <a:pt x="894877" y="1398244"/>
                </a:lnTo>
                <a:lnTo>
                  <a:pt x="0" y="1398244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6529594">
            <a:off x="11093479" y="7428499"/>
            <a:ext cx="691254" cy="1080084"/>
          </a:xfrm>
          <a:custGeom>
            <a:avLst/>
            <a:gdLst/>
            <a:ahLst/>
            <a:cxnLst/>
            <a:rect r="r" b="b" t="t" l="l"/>
            <a:pathLst>
              <a:path h="1080084" w="691254">
                <a:moveTo>
                  <a:pt x="0" y="0"/>
                </a:moveTo>
                <a:lnTo>
                  <a:pt x="691254" y="0"/>
                </a:lnTo>
                <a:lnTo>
                  <a:pt x="691254" y="1080084"/>
                </a:lnTo>
                <a:lnTo>
                  <a:pt x="0" y="1080084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273299" y="8480403"/>
            <a:ext cx="2477926" cy="2018383"/>
          </a:xfrm>
          <a:custGeom>
            <a:avLst/>
            <a:gdLst/>
            <a:ahLst/>
            <a:cxnLst/>
            <a:rect r="r" b="b" t="t" l="l"/>
            <a:pathLst>
              <a:path h="2018383" w="2477926">
                <a:moveTo>
                  <a:pt x="0" y="0"/>
                </a:moveTo>
                <a:lnTo>
                  <a:pt x="2477925" y="0"/>
                </a:lnTo>
                <a:lnTo>
                  <a:pt x="2477925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267461" y="9286474"/>
            <a:ext cx="489601" cy="489601"/>
          </a:xfrm>
          <a:custGeom>
            <a:avLst/>
            <a:gdLst/>
            <a:ahLst/>
            <a:cxnLst/>
            <a:rect r="r" b="b" t="t" l="l"/>
            <a:pathLst>
              <a:path h="489601" w="489601">
                <a:moveTo>
                  <a:pt x="0" y="0"/>
                </a:moveTo>
                <a:lnTo>
                  <a:pt x="489601" y="0"/>
                </a:lnTo>
                <a:lnTo>
                  <a:pt x="489601" y="489601"/>
                </a:lnTo>
                <a:lnTo>
                  <a:pt x="0" y="48960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218822" y="8480403"/>
            <a:ext cx="2587670" cy="2018383"/>
          </a:xfrm>
          <a:custGeom>
            <a:avLst/>
            <a:gdLst/>
            <a:ahLst/>
            <a:cxnLst/>
            <a:rect r="r" b="b" t="t" l="l"/>
            <a:pathLst>
              <a:path h="2018383" w="2587670">
                <a:moveTo>
                  <a:pt x="0" y="0"/>
                </a:moveTo>
                <a:lnTo>
                  <a:pt x="2587670" y="0"/>
                </a:lnTo>
                <a:lnTo>
                  <a:pt x="2587670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5751224" y="9002409"/>
            <a:ext cx="559539" cy="559539"/>
          </a:xfrm>
          <a:custGeom>
            <a:avLst/>
            <a:gdLst/>
            <a:ahLst/>
            <a:cxnLst/>
            <a:rect r="r" b="b" t="t" l="l"/>
            <a:pathLst>
              <a:path h="559539" w="559539">
                <a:moveTo>
                  <a:pt x="0" y="0"/>
                </a:moveTo>
                <a:lnTo>
                  <a:pt x="559540" y="0"/>
                </a:lnTo>
                <a:lnTo>
                  <a:pt x="559540" y="559539"/>
                </a:lnTo>
                <a:lnTo>
                  <a:pt x="0" y="5595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9279652">
            <a:off x="16550564" y="9287504"/>
            <a:ext cx="687176" cy="343588"/>
          </a:xfrm>
          <a:custGeom>
            <a:avLst/>
            <a:gdLst/>
            <a:ahLst/>
            <a:cxnLst/>
            <a:rect r="r" b="b" t="t" l="l"/>
            <a:pathLst>
              <a:path h="343588" w="687176">
                <a:moveTo>
                  <a:pt x="0" y="0"/>
                </a:moveTo>
                <a:lnTo>
                  <a:pt x="687176" y="0"/>
                </a:lnTo>
                <a:lnTo>
                  <a:pt x="687176" y="343588"/>
                </a:lnTo>
                <a:lnTo>
                  <a:pt x="0" y="34358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3673297" y="3383653"/>
            <a:ext cx="10941407" cy="1736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99"/>
              </a:lnSpc>
              <a:spcBef>
                <a:spcPct val="0"/>
              </a:spcBef>
            </a:pPr>
            <a:r>
              <a:rPr lang="en-US" sz="2499">
                <a:solidFill>
                  <a:srgbClr val="603F20"/>
                </a:solidFill>
                <a:latin typeface="Sniglet"/>
                <a:ea typeface="Sniglet"/>
                <a:cs typeface="Sniglet"/>
                <a:sym typeface="Sniglet"/>
              </a:rPr>
              <a:t>Manažovanie skladu je open-source webová aplikácia postavená na populárnom PHP frameworku Laravel. Tento projekt poskytuje základnú štruktúru pre moderné webové aplikácie, vrátane pokročilých nástrojov na prácu s dátami, rozšíriteľnosti a dizajnu.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515208" y="1253329"/>
            <a:ext cx="13257584" cy="1184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799"/>
              </a:lnSpc>
            </a:pPr>
            <a:r>
              <a:rPr lang="en-US" sz="6999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TECHNICKÉ INFORMÁCIE</a:t>
            </a:r>
          </a:p>
        </p:txBody>
      </p:sp>
    </p:spTree>
  </p:cSld>
  <p:clrMapOvr>
    <a:masterClrMapping/>
  </p:clrMapOvr>
  <p:transition spd="fast">
    <p:fade/>
  </p:transition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54797" y="199067"/>
            <a:ext cx="7315200" cy="3126348"/>
          </a:xfrm>
          <a:custGeom>
            <a:avLst/>
            <a:gdLst/>
            <a:ahLst/>
            <a:cxnLst/>
            <a:rect r="r" b="b" t="t" l="l"/>
            <a:pathLst>
              <a:path h="3126348" w="7315200">
                <a:moveTo>
                  <a:pt x="0" y="0"/>
                </a:moveTo>
                <a:lnTo>
                  <a:pt x="7315200" y="0"/>
                </a:lnTo>
                <a:lnTo>
                  <a:pt x="7315200" y="3126348"/>
                </a:lnTo>
                <a:lnTo>
                  <a:pt x="0" y="31263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465322">
            <a:off x="14479833" y="5545946"/>
            <a:ext cx="2201877" cy="1178922"/>
          </a:xfrm>
          <a:custGeom>
            <a:avLst/>
            <a:gdLst/>
            <a:ahLst/>
            <a:cxnLst/>
            <a:rect r="r" b="b" t="t" l="l"/>
            <a:pathLst>
              <a:path h="1178922" w="2201877">
                <a:moveTo>
                  <a:pt x="0" y="0"/>
                </a:moveTo>
                <a:lnTo>
                  <a:pt x="2201878" y="0"/>
                </a:lnTo>
                <a:lnTo>
                  <a:pt x="2201878" y="1178922"/>
                </a:lnTo>
                <a:lnTo>
                  <a:pt x="0" y="117892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668146">
            <a:off x="12515647" y="-356525"/>
            <a:ext cx="5423439" cy="2903800"/>
          </a:xfrm>
          <a:custGeom>
            <a:avLst/>
            <a:gdLst/>
            <a:ahLst/>
            <a:cxnLst/>
            <a:rect r="r" b="b" t="t" l="l"/>
            <a:pathLst>
              <a:path h="2903800" w="5423439">
                <a:moveTo>
                  <a:pt x="0" y="0"/>
                </a:moveTo>
                <a:lnTo>
                  <a:pt x="5423439" y="0"/>
                </a:lnTo>
                <a:lnTo>
                  <a:pt x="5423439" y="2903800"/>
                </a:lnTo>
                <a:lnTo>
                  <a:pt x="0" y="29038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159457" y="6061157"/>
            <a:ext cx="5608180" cy="4445757"/>
          </a:xfrm>
          <a:custGeom>
            <a:avLst/>
            <a:gdLst/>
            <a:ahLst/>
            <a:cxnLst/>
            <a:rect r="r" b="b" t="t" l="l"/>
            <a:pathLst>
              <a:path h="4445757" w="5608180">
                <a:moveTo>
                  <a:pt x="0" y="0"/>
                </a:moveTo>
                <a:lnTo>
                  <a:pt x="5608180" y="0"/>
                </a:lnTo>
                <a:lnTo>
                  <a:pt x="5608180" y="4445757"/>
                </a:lnTo>
                <a:lnTo>
                  <a:pt x="0" y="44457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4877" y="7474553"/>
            <a:ext cx="1151139" cy="1151139"/>
          </a:xfrm>
          <a:custGeom>
            <a:avLst/>
            <a:gdLst/>
            <a:ahLst/>
            <a:cxnLst/>
            <a:rect r="r" b="b" t="t" l="l"/>
            <a:pathLst>
              <a:path h="1151139" w="1151139">
                <a:moveTo>
                  <a:pt x="0" y="0"/>
                </a:moveTo>
                <a:lnTo>
                  <a:pt x="1151139" y="0"/>
                </a:lnTo>
                <a:lnTo>
                  <a:pt x="1151139" y="1151138"/>
                </a:lnTo>
                <a:lnTo>
                  <a:pt x="0" y="115113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271497" y="7474553"/>
            <a:ext cx="1151139" cy="1151139"/>
          </a:xfrm>
          <a:custGeom>
            <a:avLst/>
            <a:gdLst/>
            <a:ahLst/>
            <a:cxnLst/>
            <a:rect r="r" b="b" t="t" l="l"/>
            <a:pathLst>
              <a:path h="1151139" w="1151139">
                <a:moveTo>
                  <a:pt x="0" y="0"/>
                </a:moveTo>
                <a:lnTo>
                  <a:pt x="1151138" y="0"/>
                </a:lnTo>
                <a:lnTo>
                  <a:pt x="1151138" y="1151138"/>
                </a:lnTo>
                <a:lnTo>
                  <a:pt x="0" y="115113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221420" y="6061157"/>
            <a:ext cx="6082503" cy="4445757"/>
          </a:xfrm>
          <a:custGeom>
            <a:avLst/>
            <a:gdLst/>
            <a:ahLst/>
            <a:cxnLst/>
            <a:rect r="r" b="b" t="t" l="l"/>
            <a:pathLst>
              <a:path h="4445757" w="6082503">
                <a:moveTo>
                  <a:pt x="0" y="0"/>
                </a:moveTo>
                <a:lnTo>
                  <a:pt x="6082504" y="0"/>
                </a:lnTo>
                <a:lnTo>
                  <a:pt x="6082504" y="4445757"/>
                </a:lnTo>
                <a:lnTo>
                  <a:pt x="0" y="444575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783011" y="7130171"/>
            <a:ext cx="1153865" cy="1153865"/>
          </a:xfrm>
          <a:custGeom>
            <a:avLst/>
            <a:gdLst/>
            <a:ahLst/>
            <a:cxnLst/>
            <a:rect r="r" b="b" t="t" l="l"/>
            <a:pathLst>
              <a:path h="1153865" w="1153865">
                <a:moveTo>
                  <a:pt x="0" y="0"/>
                </a:moveTo>
                <a:lnTo>
                  <a:pt x="1153865" y="0"/>
                </a:lnTo>
                <a:lnTo>
                  <a:pt x="1153865" y="1153864"/>
                </a:lnTo>
                <a:lnTo>
                  <a:pt x="0" y="115386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6885126" y="7130171"/>
            <a:ext cx="1153865" cy="1153865"/>
          </a:xfrm>
          <a:custGeom>
            <a:avLst/>
            <a:gdLst/>
            <a:ahLst/>
            <a:cxnLst/>
            <a:rect r="r" b="b" t="t" l="l"/>
            <a:pathLst>
              <a:path h="1153865" w="1153865">
                <a:moveTo>
                  <a:pt x="0" y="0"/>
                </a:moveTo>
                <a:lnTo>
                  <a:pt x="1153865" y="0"/>
                </a:lnTo>
                <a:lnTo>
                  <a:pt x="1153865" y="1153864"/>
                </a:lnTo>
                <a:lnTo>
                  <a:pt x="0" y="115386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314812" y="6061157"/>
            <a:ext cx="5154204" cy="4170220"/>
          </a:xfrm>
          <a:custGeom>
            <a:avLst/>
            <a:gdLst/>
            <a:ahLst/>
            <a:cxnLst/>
            <a:rect r="r" b="b" t="t" l="l"/>
            <a:pathLst>
              <a:path h="4170220" w="5154204">
                <a:moveTo>
                  <a:pt x="0" y="0"/>
                </a:moveTo>
                <a:lnTo>
                  <a:pt x="5154204" y="0"/>
                </a:lnTo>
                <a:lnTo>
                  <a:pt x="5154204" y="4170220"/>
                </a:lnTo>
                <a:lnTo>
                  <a:pt x="0" y="417022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309212" y="7472709"/>
            <a:ext cx="1086250" cy="1086250"/>
          </a:xfrm>
          <a:custGeom>
            <a:avLst/>
            <a:gdLst/>
            <a:ahLst/>
            <a:cxnLst/>
            <a:rect r="r" b="b" t="t" l="l"/>
            <a:pathLst>
              <a:path h="1086250" w="1086250">
                <a:moveTo>
                  <a:pt x="0" y="0"/>
                </a:moveTo>
                <a:lnTo>
                  <a:pt x="1086250" y="0"/>
                </a:lnTo>
                <a:lnTo>
                  <a:pt x="1086250" y="1086251"/>
                </a:lnTo>
                <a:lnTo>
                  <a:pt x="0" y="108625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1282759" y="7816711"/>
            <a:ext cx="1086250" cy="1086250"/>
          </a:xfrm>
          <a:custGeom>
            <a:avLst/>
            <a:gdLst/>
            <a:ahLst/>
            <a:cxnLst/>
            <a:rect r="r" b="b" t="t" l="l"/>
            <a:pathLst>
              <a:path h="1086250" w="1086250">
                <a:moveTo>
                  <a:pt x="0" y="0"/>
                </a:moveTo>
                <a:lnTo>
                  <a:pt x="1086250" y="0"/>
                </a:lnTo>
                <a:lnTo>
                  <a:pt x="1086250" y="1086251"/>
                </a:lnTo>
                <a:lnTo>
                  <a:pt x="0" y="108625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1662142" y="8284035"/>
            <a:ext cx="2625243" cy="2214750"/>
          </a:xfrm>
          <a:custGeom>
            <a:avLst/>
            <a:gdLst/>
            <a:ahLst/>
            <a:cxnLst/>
            <a:rect r="r" b="b" t="t" l="l"/>
            <a:pathLst>
              <a:path h="2214750" w="2625243">
                <a:moveTo>
                  <a:pt x="0" y="0"/>
                </a:moveTo>
                <a:lnTo>
                  <a:pt x="2625243" y="0"/>
                </a:lnTo>
                <a:lnTo>
                  <a:pt x="2625243" y="2214751"/>
                </a:lnTo>
                <a:lnTo>
                  <a:pt x="0" y="2214751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-6258949">
            <a:off x="12223760" y="9000438"/>
            <a:ext cx="438411" cy="685017"/>
          </a:xfrm>
          <a:custGeom>
            <a:avLst/>
            <a:gdLst/>
            <a:ahLst/>
            <a:cxnLst/>
            <a:rect r="r" b="b" t="t" l="l"/>
            <a:pathLst>
              <a:path h="685017" w="438411">
                <a:moveTo>
                  <a:pt x="0" y="0"/>
                </a:moveTo>
                <a:lnTo>
                  <a:pt x="438411" y="0"/>
                </a:lnTo>
                <a:lnTo>
                  <a:pt x="438411" y="685017"/>
                </a:lnTo>
                <a:lnTo>
                  <a:pt x="0" y="68501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-6529594">
            <a:off x="13228798" y="8994615"/>
            <a:ext cx="338654" cy="529146"/>
          </a:xfrm>
          <a:custGeom>
            <a:avLst/>
            <a:gdLst/>
            <a:ahLst/>
            <a:cxnLst/>
            <a:rect r="r" b="b" t="t" l="l"/>
            <a:pathLst>
              <a:path h="529146" w="338654">
                <a:moveTo>
                  <a:pt x="0" y="0"/>
                </a:moveTo>
                <a:lnTo>
                  <a:pt x="338653" y="0"/>
                </a:lnTo>
                <a:lnTo>
                  <a:pt x="338653" y="529146"/>
                </a:lnTo>
                <a:lnTo>
                  <a:pt x="0" y="529146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635249" y="8480403"/>
            <a:ext cx="2477926" cy="2018383"/>
          </a:xfrm>
          <a:custGeom>
            <a:avLst/>
            <a:gdLst/>
            <a:ahLst/>
            <a:cxnLst/>
            <a:rect r="r" b="b" t="t" l="l"/>
            <a:pathLst>
              <a:path h="2018383" w="2477926">
                <a:moveTo>
                  <a:pt x="0" y="0"/>
                </a:moveTo>
                <a:lnTo>
                  <a:pt x="2477925" y="0"/>
                </a:lnTo>
                <a:lnTo>
                  <a:pt x="2477925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629411" y="9286474"/>
            <a:ext cx="489601" cy="489601"/>
          </a:xfrm>
          <a:custGeom>
            <a:avLst/>
            <a:gdLst/>
            <a:ahLst/>
            <a:cxnLst/>
            <a:rect r="r" b="b" t="t" l="l"/>
            <a:pathLst>
              <a:path h="489601" w="489601">
                <a:moveTo>
                  <a:pt x="0" y="0"/>
                </a:moveTo>
                <a:lnTo>
                  <a:pt x="489601" y="0"/>
                </a:lnTo>
                <a:lnTo>
                  <a:pt x="489601" y="489601"/>
                </a:lnTo>
                <a:lnTo>
                  <a:pt x="0" y="489601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5580772" y="8480403"/>
            <a:ext cx="2587670" cy="2018383"/>
          </a:xfrm>
          <a:custGeom>
            <a:avLst/>
            <a:gdLst/>
            <a:ahLst/>
            <a:cxnLst/>
            <a:rect r="r" b="b" t="t" l="l"/>
            <a:pathLst>
              <a:path h="2018383" w="2587670">
                <a:moveTo>
                  <a:pt x="0" y="0"/>
                </a:moveTo>
                <a:lnTo>
                  <a:pt x="2587670" y="0"/>
                </a:lnTo>
                <a:lnTo>
                  <a:pt x="2587670" y="2018383"/>
                </a:lnTo>
                <a:lnTo>
                  <a:pt x="0" y="2018383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113174" y="9002409"/>
            <a:ext cx="559539" cy="559539"/>
          </a:xfrm>
          <a:custGeom>
            <a:avLst/>
            <a:gdLst/>
            <a:ahLst/>
            <a:cxnLst/>
            <a:rect r="r" b="b" t="t" l="l"/>
            <a:pathLst>
              <a:path h="559539" w="559539">
                <a:moveTo>
                  <a:pt x="0" y="0"/>
                </a:moveTo>
                <a:lnTo>
                  <a:pt x="559540" y="0"/>
                </a:lnTo>
                <a:lnTo>
                  <a:pt x="559540" y="559539"/>
                </a:lnTo>
                <a:lnTo>
                  <a:pt x="0" y="559539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9279652">
            <a:off x="16912514" y="9287504"/>
            <a:ext cx="687176" cy="343588"/>
          </a:xfrm>
          <a:custGeom>
            <a:avLst/>
            <a:gdLst/>
            <a:ahLst/>
            <a:cxnLst/>
            <a:rect r="r" b="b" t="t" l="l"/>
            <a:pathLst>
              <a:path h="343588" w="687176">
                <a:moveTo>
                  <a:pt x="0" y="0"/>
                </a:moveTo>
                <a:lnTo>
                  <a:pt x="687176" y="0"/>
                </a:lnTo>
                <a:lnTo>
                  <a:pt x="687176" y="343588"/>
                </a:lnTo>
                <a:lnTo>
                  <a:pt x="0" y="343588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2124354">
            <a:off x="-5119670" y="-8504727"/>
            <a:ext cx="8837886" cy="9051839"/>
          </a:xfrm>
          <a:custGeom>
            <a:avLst/>
            <a:gdLst/>
            <a:ahLst/>
            <a:cxnLst/>
            <a:rect r="r" b="b" t="t" l="l"/>
            <a:pathLst>
              <a:path h="9051839" w="8837886">
                <a:moveTo>
                  <a:pt x="0" y="0"/>
                </a:moveTo>
                <a:lnTo>
                  <a:pt x="8837886" y="0"/>
                </a:lnTo>
                <a:lnTo>
                  <a:pt x="8837886" y="9051838"/>
                </a:lnTo>
                <a:lnTo>
                  <a:pt x="0" y="9051838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7020081" y="8435643"/>
            <a:ext cx="8837886" cy="9051839"/>
          </a:xfrm>
          <a:custGeom>
            <a:avLst/>
            <a:gdLst/>
            <a:ahLst/>
            <a:cxnLst/>
            <a:rect r="r" b="b" t="t" l="l"/>
            <a:pathLst>
              <a:path h="9051839" w="8837886">
                <a:moveTo>
                  <a:pt x="0" y="0"/>
                </a:moveTo>
                <a:lnTo>
                  <a:pt x="8837886" y="0"/>
                </a:lnTo>
                <a:lnTo>
                  <a:pt x="8837886" y="9051839"/>
                </a:lnTo>
                <a:lnTo>
                  <a:pt x="0" y="9051839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5003903" y="2020623"/>
            <a:ext cx="8280193" cy="3598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00"/>
              </a:lnSpc>
            </a:pPr>
            <a:r>
              <a:rPr lang="en-US" sz="13800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Q&amp;A Session?</a:t>
            </a:r>
          </a:p>
        </p:txBody>
      </p:sp>
    </p:spTree>
  </p:cSld>
  <p:clrMapOvr>
    <a:masterClrMapping/>
  </p:clrMapOvr>
  <p:transition spd="fast">
    <p:fade/>
  </p:transition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BF1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553691" y="7734699"/>
            <a:ext cx="3486806" cy="2764086"/>
            <a:chOff x="0" y="0"/>
            <a:chExt cx="4649075" cy="368544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4649075" cy="3685449"/>
            </a:xfrm>
            <a:custGeom>
              <a:avLst/>
              <a:gdLst/>
              <a:ahLst/>
              <a:cxnLst/>
              <a:rect r="r" b="b" t="t" l="l"/>
              <a:pathLst>
                <a:path h="3685449" w="4649075">
                  <a:moveTo>
                    <a:pt x="0" y="0"/>
                  </a:moveTo>
                  <a:lnTo>
                    <a:pt x="4649075" y="0"/>
                  </a:lnTo>
                  <a:lnTo>
                    <a:pt x="4649075" y="3685449"/>
                  </a:lnTo>
                  <a:lnTo>
                    <a:pt x="0" y="3685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4" id="4"/>
            <p:cNvSpPr/>
            <p:nvPr/>
          </p:nvSpPr>
          <p:spPr>
            <a:xfrm flipH="false" flipV="false" rot="0">
              <a:off x="1031529" y="1171678"/>
              <a:ext cx="954272" cy="954272"/>
            </a:xfrm>
            <a:custGeom>
              <a:avLst/>
              <a:gdLst/>
              <a:ahLst/>
              <a:cxnLst/>
              <a:rect r="r" b="b" t="t" l="l"/>
              <a:pathLst>
                <a:path h="954272" w="954272">
                  <a:moveTo>
                    <a:pt x="0" y="0"/>
                  </a:moveTo>
                  <a:lnTo>
                    <a:pt x="954273" y="0"/>
                  </a:lnTo>
                  <a:lnTo>
                    <a:pt x="954273" y="954273"/>
                  </a:lnTo>
                  <a:lnTo>
                    <a:pt x="0" y="95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5" id="5"/>
            <p:cNvSpPr/>
            <p:nvPr/>
          </p:nvSpPr>
          <p:spPr>
            <a:xfrm flipH="false" flipV="false" rot="0">
              <a:off x="2844196" y="1171678"/>
              <a:ext cx="954272" cy="954272"/>
            </a:xfrm>
            <a:custGeom>
              <a:avLst/>
              <a:gdLst/>
              <a:ahLst/>
              <a:cxnLst/>
              <a:rect r="r" b="b" t="t" l="l"/>
              <a:pathLst>
                <a:path h="954272" w="954272">
                  <a:moveTo>
                    <a:pt x="0" y="0"/>
                  </a:moveTo>
                  <a:lnTo>
                    <a:pt x="954272" y="0"/>
                  </a:lnTo>
                  <a:lnTo>
                    <a:pt x="954272" y="954273"/>
                  </a:lnTo>
                  <a:lnTo>
                    <a:pt x="0" y="95427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6" id="6"/>
          <p:cNvSpPr/>
          <p:nvPr/>
        </p:nvSpPr>
        <p:spPr>
          <a:xfrm flipH="false" flipV="false" rot="0">
            <a:off x="3311396" y="7734699"/>
            <a:ext cx="3781710" cy="2764086"/>
          </a:xfrm>
          <a:custGeom>
            <a:avLst/>
            <a:gdLst/>
            <a:ahLst/>
            <a:cxnLst/>
            <a:rect r="r" b="b" t="t" l="l"/>
            <a:pathLst>
              <a:path h="2764086" w="3781710">
                <a:moveTo>
                  <a:pt x="0" y="0"/>
                </a:moveTo>
                <a:lnTo>
                  <a:pt x="3781710" y="0"/>
                </a:lnTo>
                <a:lnTo>
                  <a:pt x="3781710" y="2764087"/>
                </a:lnTo>
                <a:lnTo>
                  <a:pt x="0" y="2764087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282293" y="8399343"/>
            <a:ext cx="717399" cy="717399"/>
          </a:xfrm>
          <a:custGeom>
            <a:avLst/>
            <a:gdLst/>
            <a:ahLst/>
            <a:cxnLst/>
            <a:rect r="r" b="b" t="t" l="l"/>
            <a:pathLst>
              <a:path h="717399" w="717399">
                <a:moveTo>
                  <a:pt x="0" y="0"/>
                </a:moveTo>
                <a:lnTo>
                  <a:pt x="717399" y="0"/>
                </a:lnTo>
                <a:lnTo>
                  <a:pt x="717399" y="717400"/>
                </a:lnTo>
                <a:lnTo>
                  <a:pt x="0" y="7174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589253" y="8399343"/>
            <a:ext cx="717399" cy="717399"/>
          </a:xfrm>
          <a:custGeom>
            <a:avLst/>
            <a:gdLst/>
            <a:ahLst/>
            <a:cxnLst/>
            <a:rect r="r" b="b" t="t" l="l"/>
            <a:pathLst>
              <a:path h="717399" w="717399">
                <a:moveTo>
                  <a:pt x="0" y="0"/>
                </a:moveTo>
                <a:lnTo>
                  <a:pt x="717399" y="0"/>
                </a:lnTo>
                <a:lnTo>
                  <a:pt x="717399" y="717400"/>
                </a:lnTo>
                <a:lnTo>
                  <a:pt x="0" y="7174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6364005" y="7734699"/>
            <a:ext cx="3416287" cy="2764086"/>
          </a:xfrm>
          <a:custGeom>
            <a:avLst/>
            <a:gdLst/>
            <a:ahLst/>
            <a:cxnLst/>
            <a:rect r="r" b="b" t="t" l="l"/>
            <a:pathLst>
              <a:path h="2764086" w="3416287">
                <a:moveTo>
                  <a:pt x="0" y="0"/>
                </a:moveTo>
                <a:lnTo>
                  <a:pt x="3416286" y="0"/>
                </a:lnTo>
                <a:lnTo>
                  <a:pt x="3416286" y="2764087"/>
                </a:lnTo>
                <a:lnTo>
                  <a:pt x="0" y="276408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023108" y="8670298"/>
            <a:ext cx="719984" cy="719984"/>
          </a:xfrm>
          <a:custGeom>
            <a:avLst/>
            <a:gdLst/>
            <a:ahLst/>
            <a:cxnLst/>
            <a:rect r="r" b="b" t="t" l="l"/>
            <a:pathLst>
              <a:path h="719984" w="719984">
                <a:moveTo>
                  <a:pt x="0" y="0"/>
                </a:moveTo>
                <a:lnTo>
                  <a:pt x="719984" y="0"/>
                </a:lnTo>
                <a:lnTo>
                  <a:pt x="719984" y="719984"/>
                </a:lnTo>
                <a:lnTo>
                  <a:pt x="0" y="719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8331206" y="8898308"/>
            <a:ext cx="719984" cy="719984"/>
          </a:xfrm>
          <a:custGeom>
            <a:avLst/>
            <a:gdLst/>
            <a:ahLst/>
            <a:cxnLst/>
            <a:rect r="r" b="b" t="t" l="l"/>
            <a:pathLst>
              <a:path h="719984" w="719984">
                <a:moveTo>
                  <a:pt x="0" y="0"/>
                </a:moveTo>
                <a:lnTo>
                  <a:pt x="719984" y="0"/>
                </a:lnTo>
                <a:lnTo>
                  <a:pt x="719984" y="719984"/>
                </a:lnTo>
                <a:lnTo>
                  <a:pt x="0" y="7199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9051190" y="7734699"/>
            <a:ext cx="3276396" cy="2764086"/>
          </a:xfrm>
          <a:custGeom>
            <a:avLst/>
            <a:gdLst/>
            <a:ahLst/>
            <a:cxnLst/>
            <a:rect r="r" b="b" t="t" l="l"/>
            <a:pathLst>
              <a:path h="2764086" w="3276396">
                <a:moveTo>
                  <a:pt x="0" y="0"/>
                </a:moveTo>
                <a:lnTo>
                  <a:pt x="3276395" y="0"/>
                </a:lnTo>
                <a:lnTo>
                  <a:pt x="3276395" y="2764087"/>
                </a:lnTo>
                <a:lnTo>
                  <a:pt x="0" y="276408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-6258949">
            <a:off x="9752108" y="8628795"/>
            <a:ext cx="547152" cy="854925"/>
          </a:xfrm>
          <a:custGeom>
            <a:avLst/>
            <a:gdLst/>
            <a:ahLst/>
            <a:cxnLst/>
            <a:rect r="r" b="b" t="t" l="l"/>
            <a:pathLst>
              <a:path h="854925" w="547152">
                <a:moveTo>
                  <a:pt x="0" y="0"/>
                </a:moveTo>
                <a:lnTo>
                  <a:pt x="547153" y="0"/>
                </a:lnTo>
                <a:lnTo>
                  <a:pt x="547153" y="854925"/>
                </a:lnTo>
                <a:lnTo>
                  <a:pt x="0" y="854925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-6529594">
            <a:off x="11006431" y="8621527"/>
            <a:ext cx="422652" cy="660393"/>
          </a:xfrm>
          <a:custGeom>
            <a:avLst/>
            <a:gdLst/>
            <a:ahLst/>
            <a:cxnLst/>
            <a:rect r="r" b="b" t="t" l="l"/>
            <a:pathLst>
              <a:path h="660393" w="422652">
                <a:moveTo>
                  <a:pt x="0" y="0"/>
                </a:moveTo>
                <a:lnTo>
                  <a:pt x="422652" y="0"/>
                </a:lnTo>
                <a:lnTo>
                  <a:pt x="422652" y="660394"/>
                </a:lnTo>
                <a:lnTo>
                  <a:pt x="0" y="660394"/>
                </a:lnTo>
                <a:lnTo>
                  <a:pt x="0" y="0"/>
                </a:lnTo>
                <a:close/>
              </a:path>
            </a:pathLst>
          </a:custGeom>
          <a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598484" y="7734699"/>
            <a:ext cx="3393410" cy="2764086"/>
          </a:xfrm>
          <a:custGeom>
            <a:avLst/>
            <a:gdLst/>
            <a:ahLst/>
            <a:cxnLst/>
            <a:rect r="r" b="b" t="t" l="l"/>
            <a:pathLst>
              <a:path h="2764086" w="3393410">
                <a:moveTo>
                  <a:pt x="0" y="0"/>
                </a:moveTo>
                <a:lnTo>
                  <a:pt x="3393409" y="0"/>
                </a:lnTo>
                <a:lnTo>
                  <a:pt x="3393409" y="2764087"/>
                </a:lnTo>
                <a:lnTo>
                  <a:pt x="0" y="2764087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2959945" y="8838579"/>
            <a:ext cx="670486" cy="670486"/>
          </a:xfrm>
          <a:custGeom>
            <a:avLst/>
            <a:gdLst/>
            <a:ahLst/>
            <a:cxnLst/>
            <a:rect r="r" b="b" t="t" l="l"/>
            <a:pathLst>
              <a:path h="670486" w="670486">
                <a:moveTo>
                  <a:pt x="0" y="0"/>
                </a:moveTo>
                <a:lnTo>
                  <a:pt x="670487" y="0"/>
                </a:lnTo>
                <a:lnTo>
                  <a:pt x="670487" y="670486"/>
                </a:lnTo>
                <a:lnTo>
                  <a:pt x="0" y="6704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262792" y="7734699"/>
            <a:ext cx="3543701" cy="2764086"/>
          </a:xfrm>
          <a:custGeom>
            <a:avLst/>
            <a:gdLst/>
            <a:ahLst/>
            <a:cxnLst/>
            <a:rect r="r" b="b" t="t" l="l"/>
            <a:pathLst>
              <a:path h="2764086" w="3543701">
                <a:moveTo>
                  <a:pt x="0" y="0"/>
                </a:moveTo>
                <a:lnTo>
                  <a:pt x="3543700" y="0"/>
                </a:lnTo>
                <a:lnTo>
                  <a:pt x="3543700" y="2764087"/>
                </a:lnTo>
                <a:lnTo>
                  <a:pt x="0" y="2764087"/>
                </a:lnTo>
                <a:lnTo>
                  <a:pt x="0" y="0"/>
                </a:lnTo>
                <a:close/>
              </a:path>
            </a:pathLst>
          </a:custGeom>
          <a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991893" y="8449564"/>
            <a:ext cx="766265" cy="766265"/>
          </a:xfrm>
          <a:custGeom>
            <a:avLst/>
            <a:gdLst/>
            <a:ahLst/>
            <a:cxnLst/>
            <a:rect r="r" b="b" t="t" l="l"/>
            <a:pathLst>
              <a:path h="766265" w="766265">
                <a:moveTo>
                  <a:pt x="0" y="0"/>
                </a:moveTo>
                <a:lnTo>
                  <a:pt x="766265" y="0"/>
                </a:lnTo>
                <a:lnTo>
                  <a:pt x="766265" y="766264"/>
                </a:lnTo>
                <a:lnTo>
                  <a:pt x="0" y="76626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9279652">
            <a:off x="16086554" y="8839988"/>
            <a:ext cx="941057" cy="470529"/>
          </a:xfrm>
          <a:custGeom>
            <a:avLst/>
            <a:gdLst/>
            <a:ahLst/>
            <a:cxnLst/>
            <a:rect r="r" b="b" t="t" l="l"/>
            <a:pathLst>
              <a:path h="470529" w="941057">
                <a:moveTo>
                  <a:pt x="0" y="0"/>
                </a:moveTo>
                <a:lnTo>
                  <a:pt x="941057" y="0"/>
                </a:lnTo>
                <a:lnTo>
                  <a:pt x="941057" y="470529"/>
                </a:lnTo>
                <a:lnTo>
                  <a:pt x="0" y="470529"/>
                </a:lnTo>
                <a:lnTo>
                  <a:pt x="0" y="0"/>
                </a:lnTo>
                <a:close/>
              </a:path>
            </a:pathLst>
          </a:custGeom>
          <a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2124354">
            <a:off x="-3050451" y="-4226519"/>
            <a:ext cx="8837886" cy="9051839"/>
          </a:xfrm>
          <a:custGeom>
            <a:avLst/>
            <a:gdLst/>
            <a:ahLst/>
            <a:cxnLst/>
            <a:rect r="r" b="b" t="t" l="l"/>
            <a:pathLst>
              <a:path h="9051839" w="8837886">
                <a:moveTo>
                  <a:pt x="0" y="0"/>
                </a:moveTo>
                <a:lnTo>
                  <a:pt x="8837886" y="0"/>
                </a:lnTo>
                <a:lnTo>
                  <a:pt x="8837886" y="9051838"/>
                </a:lnTo>
                <a:lnTo>
                  <a:pt x="0" y="9051838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262792" y="0"/>
            <a:ext cx="8837886" cy="9051839"/>
          </a:xfrm>
          <a:custGeom>
            <a:avLst/>
            <a:gdLst/>
            <a:ahLst/>
            <a:cxnLst/>
            <a:rect r="r" b="b" t="t" l="l"/>
            <a:pathLst>
              <a:path h="9051839" w="8837886">
                <a:moveTo>
                  <a:pt x="0" y="0"/>
                </a:moveTo>
                <a:lnTo>
                  <a:pt x="8837886" y="0"/>
                </a:lnTo>
                <a:lnTo>
                  <a:pt x="8837886" y="9051839"/>
                </a:lnTo>
                <a:lnTo>
                  <a:pt x="0" y="9051839"/>
                </a:lnTo>
                <a:lnTo>
                  <a:pt x="0" y="0"/>
                </a:lnTo>
                <a:close/>
              </a:path>
            </a:pathLst>
          </a:custGeom>
          <a:blipFill>
            <a:blip r:embed="rId24"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0151939" y="-1571519"/>
            <a:ext cx="6286500" cy="4114800"/>
          </a:xfrm>
          <a:custGeom>
            <a:avLst/>
            <a:gdLst/>
            <a:ahLst/>
            <a:cxnLst/>
            <a:rect r="r" b="b" t="t" l="l"/>
            <a:pathLst>
              <a:path h="4114800" w="6286500">
                <a:moveTo>
                  <a:pt x="0" y="0"/>
                </a:moveTo>
                <a:lnTo>
                  <a:pt x="6286500" y="0"/>
                </a:lnTo>
                <a:lnTo>
                  <a:pt x="62865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26">
              <a:extLs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-822554">
            <a:off x="5087302" y="-252638"/>
            <a:ext cx="3326201" cy="2364626"/>
          </a:xfrm>
          <a:custGeom>
            <a:avLst/>
            <a:gdLst/>
            <a:ahLst/>
            <a:cxnLst/>
            <a:rect r="r" b="b" t="t" l="l"/>
            <a:pathLst>
              <a:path h="2364626" w="3326201">
                <a:moveTo>
                  <a:pt x="0" y="0"/>
                </a:moveTo>
                <a:lnTo>
                  <a:pt x="3326201" y="0"/>
                </a:lnTo>
                <a:lnTo>
                  <a:pt x="3326201" y="2364626"/>
                </a:lnTo>
                <a:lnTo>
                  <a:pt x="0" y="2364626"/>
                </a:lnTo>
                <a:lnTo>
                  <a:pt x="0" y="0"/>
                </a:lnTo>
                <a:close/>
              </a:path>
            </a:pathLst>
          </a:custGeom>
          <a:blipFill>
            <a:blip r:embed="rId28"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5644117" y="3432087"/>
            <a:ext cx="6999766" cy="35985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800"/>
              </a:lnSpc>
            </a:pPr>
            <a:r>
              <a:rPr lang="en-US" sz="13800">
                <a:solidFill>
                  <a:srgbClr val="603F20"/>
                </a:solidFill>
                <a:latin typeface="Coiny"/>
                <a:ea typeface="Coiny"/>
                <a:cs typeface="Coiny"/>
                <a:sym typeface="Coiny"/>
              </a:rPr>
              <a:t>THANK YOU</a:t>
            </a:r>
          </a:p>
        </p:txBody>
      </p:sp>
    </p:spTree>
  </p:cSld>
  <p:clrMapOvr>
    <a:masterClrMapping/>
  </p:clrMapOvr>
  <p:transition spd="fast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DAGXNwsgACw</dc:identifier>
  <dcterms:modified xsi:type="dcterms:W3CDTF">2011-08-01T06:04:30Z</dcterms:modified>
  <cp:revision>1</cp:revision>
  <dc:title>Group Project</dc:title>
</cp:coreProperties>
</file>