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58" r:id="rId4"/>
    <p:sldId id="259" r:id="rId5"/>
    <p:sldId id="263" r:id="rId6"/>
    <p:sldId id="264" r:id="rId7"/>
    <p:sldId id="275" r:id="rId8"/>
    <p:sldId id="266" r:id="rId9"/>
    <p:sldId id="274" r:id="rId10"/>
    <p:sldId id="267" r:id="rId11"/>
    <p:sldId id="273" r:id="rId12"/>
    <p:sldId id="269" r:id="rId13"/>
    <p:sldId id="271" r:id="rId14"/>
    <p:sldId id="270" r:id="rId15"/>
    <p:sldId id="272" r:id="rId16"/>
    <p:sldId id="260" r:id="rId17"/>
    <p:sldId id="262" r:id="rId1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dirty="0"/>
              <a:t>%</a:t>
            </a:r>
            <a:r>
              <a:rPr lang="sk-SK" baseline="0" dirty="0"/>
              <a:t> zhodnotenie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9DC-4DF4-973E-FC44C17AC2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9DC-4DF4-973E-FC44C17AC27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E7-4179-99A3-CAED06D79F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9DC-4DF4-973E-FC44C17AC27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9DC-4DF4-973E-FC44C17AC27C}"/>
              </c:ext>
            </c:extLst>
          </c:dPt>
          <c:dLbls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Hárok1!$A$2:$A$6</c:f>
              <c:strCache>
                <c:ptCount val="5"/>
                <c:pt idx="0">
                  <c:v>Matúš</c:v>
                </c:pt>
                <c:pt idx="1">
                  <c:v>Jakub</c:v>
                </c:pt>
                <c:pt idx="2">
                  <c:v>Jano</c:v>
                </c:pt>
                <c:pt idx="3">
                  <c:v>Šimon</c:v>
                </c:pt>
                <c:pt idx="4">
                  <c:v>Alexandra</c:v>
                </c:pt>
              </c:strCache>
            </c:strRef>
          </c:cat>
          <c:val>
            <c:numRef>
              <c:f>Hárok1!$B$2:$B$6</c:f>
              <c:numCache>
                <c:formatCode>0%</c:formatCode>
                <c:ptCount val="5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E7-4179-99A3-CAED06D79F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8319AD-60B5-3B1D-3D8C-0021D1947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F91A416-FE87-3401-9659-163FA7C6A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6F690C8-F84B-CF3C-327C-2F392C684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6DDCF30-D10D-84A5-249D-932F9149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438B53B-757E-49A2-AA8F-C7ECE3CF3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986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132FC4-CBBF-CB7E-DEBC-91A6BD2E5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6090ADF-B975-851F-A8E2-9E1F42911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804BB72-0FC2-DB19-79E6-0EBF17965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A344B64-3820-77C2-3448-DDBB815FB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2B7DF99-ABAA-C7B7-6C9F-981526A96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7399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0E1BE6-EA24-8939-42BF-41650C4E6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F9BF68-197E-3927-D95A-E7C5B1457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24DF81F-CBA3-13E7-22D1-527ADBDE0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B82C861-10B6-93A3-DE1D-8AA86598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DD282D3-678B-C7F4-0174-6EDFCFAFA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279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37BCCA-C821-D835-09FD-058A8717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77E4719-19A8-8136-CEF4-471DD456D5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CC48A1F-C286-E1AD-2D69-29A7BAE48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0D30D19-4751-9D07-519B-1E765624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5F0D1C5-D8F5-070A-C58D-72826B9A0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A273DAC-50E0-E682-D2E8-8950026B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840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9CD422-BA77-720A-EFB5-051A9ACC6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B75BF3A-803A-A404-51B5-173DBA6D6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5841ED3D-EC5D-2E4F-DB3D-93D4A0A09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2C9611E-A590-8E10-17A5-998FC9455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713C067-9B0A-BB33-4755-2B34C1F38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E860BCD4-9E18-E448-0419-726DDA125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F68FE270-3A92-642E-4607-81989E0E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0243B8C4-64AD-6D15-10FF-04A439CD9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3808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4DD8CC-EE67-170C-B3F0-53161C8D5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799A072-AA8A-B6D3-C4D7-2BDE7ED30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33721A7-B85A-48E0-C0C4-583B272AE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6A4896C-3DEB-2C07-5F9D-11C78AA78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4293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C2B8DEF3-C68A-D110-7BA9-5A0E5187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1A015C79-3639-09D5-9CCF-DA353BEE8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33A0280-C426-9248-7855-80AF9CA26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3547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E434BE-07DA-30B9-28AC-9750CD53D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CFA14C4-26C8-8095-F324-205F8207C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15D53E2-01E0-4C67-5E22-FB8BE2246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574C0AD-E89B-F5A2-A098-90AAA829B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44FEADE-4EA9-9088-A24F-9FDF5DF05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2CD28F9-08A7-84B3-AA92-DA12474D8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8106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955D29-84E2-C161-7406-9C4BCA12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5E3A4AA5-8671-10FA-CC43-17114D2635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CD27AE0-E995-CF79-C1AC-C5D84DADE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DC72DE5-F527-640B-1B98-2A3C9EC4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BD80DE0-245E-8892-D292-203C1DEDF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4D97F16-4CAC-8742-D620-95722B21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5139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FCAB09-314B-B2D8-0FE2-CC693755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023184A-E19B-A305-1B1B-A97138B78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A8C5668-8E78-2CA6-92FD-56D502B8F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CBE415D-D560-D22A-32DD-1307BC657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5B4788D-1A68-C8E4-1630-488563683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680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C29C81BD-7F82-464E-5736-DE6B4FDBED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CC92C215-E99E-3432-3DE4-E3420B64F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5234C9F-7643-1FF2-76FD-74645CBAD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DFA9F40-BD13-2491-0AEB-8DAC58B9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D92AA8A-A085-19B9-C907-34B8F092E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651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C7DDAD7A-6D3B-43E3-FAFC-EA8A81AB8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0914130-E228-40DA-BC0B-C32D1C33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78DF793-A0F4-3AFF-F37F-606AD255BB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5B5AC4-AB15-4527-A57E-64BC14DC4034}" type="datetimeFigureOut">
              <a:rPr lang="sk-SK" smtClean="0"/>
              <a:t>14. 12. 2025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6272832-7C5E-4FBF-FB74-D16DADBA8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0B3B20E-0A5C-229C-184D-B9FFD278D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FAAF2C-4600-467F-946F-01361AFE41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369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253AB4-CB70-6882-37BB-46C89E223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spcAft>
                <a:spcPts val="600"/>
              </a:spcAft>
            </a:pP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Tímový projekt</a:t>
            </a: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RALR </a:t>
            </a: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(Reborn as a Lonely Robot)</a:t>
            </a: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7949DE2-C366-C99A-76ED-8BB9BE83E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5549" y="4639184"/>
            <a:ext cx="5246451" cy="274320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sk-SK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Tím - 3</a:t>
            </a:r>
          </a:p>
          <a:p>
            <a:pPr marL="0" indent="0" algn="r">
              <a:buNone/>
            </a:pPr>
            <a:r>
              <a:rPr lang="sk-SK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Horváth</a:t>
            </a:r>
          </a:p>
          <a:p>
            <a:pPr marL="0" indent="0" algn="r">
              <a:buNone/>
            </a:pPr>
            <a:r>
              <a:rPr lang="sk-SK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Šemoda</a:t>
            </a:r>
            <a:endParaRPr lang="sk-SK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 marL="0" indent="0" algn="r">
              <a:buNone/>
            </a:pPr>
            <a:r>
              <a:rPr lang="sk-SK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Hlavačka</a:t>
            </a:r>
          </a:p>
          <a:p>
            <a:pPr marL="0" indent="0" algn="r">
              <a:buNone/>
            </a:pPr>
            <a:r>
              <a:rPr lang="sk-SK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Talyzina</a:t>
            </a:r>
            <a:endParaRPr lang="sk-SK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 marL="0" indent="0" algn="r">
              <a:buNone/>
            </a:pPr>
            <a:r>
              <a:rPr lang="sk-SK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Geschwandtner</a:t>
            </a:r>
            <a:endParaRPr lang="en-US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EE747618-194E-C1CC-3424-7F5E7A722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317" y="3136392"/>
            <a:ext cx="1481622" cy="1128054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93700C26-ACFF-D50A-7D7C-98C1507EF472}"/>
              </a:ext>
            </a:extLst>
          </p:cNvPr>
          <p:cNvSpPr txBox="1"/>
          <p:nvPr/>
        </p:nvSpPr>
        <p:spPr>
          <a:xfrm>
            <a:off x="0" y="6211669"/>
            <a:ext cx="248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UCM APIN </a:t>
            </a:r>
          </a:p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2025/2026</a:t>
            </a:r>
          </a:p>
        </p:txBody>
      </p:sp>
    </p:spTree>
    <p:extLst>
      <p:ext uri="{BB962C8B-B14F-4D97-AF65-F5344CB8AC3E}">
        <p14:creationId xmlns:p14="http://schemas.microsoft.com/office/powerpoint/2010/main" val="354659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61B2AE-B444-6D03-3011-187752911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E2E433-E39E-4EB0-7B57-9109EF09C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projekte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7B6EDE1-061A-2863-8482-C0DC9440D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2D platformová hra so zameraním na atmosféru a emócie</a:t>
            </a:r>
          </a:p>
          <a:p>
            <a:endParaRPr lang="sk-SK" dirty="0"/>
          </a:p>
          <a:p>
            <a:r>
              <a:rPr lang="sk-SK" dirty="0"/>
              <a:t>Kombinácia akcie a súbojov s bossmi</a:t>
            </a:r>
          </a:p>
          <a:p>
            <a:endParaRPr lang="sk-SK" dirty="0"/>
          </a:p>
          <a:p>
            <a:r>
              <a:rPr lang="sk-SK" dirty="0"/>
              <a:t>Postupné odhaľovanie príbehu cez prostredie, </a:t>
            </a:r>
            <a:r>
              <a:rPr lang="sk-SK" dirty="0" err="1"/>
              <a:t>cutscény</a:t>
            </a:r>
            <a:r>
              <a:rPr lang="sk-SK" dirty="0"/>
              <a:t> a vizuálne prvky</a:t>
            </a:r>
          </a:p>
          <a:p>
            <a:endParaRPr lang="sk-SK" dirty="0"/>
          </a:p>
          <a:p>
            <a:r>
              <a:rPr lang="sk-SK" dirty="0"/>
              <a:t>Futuristický minimalistický vizuálny štýl </a:t>
            </a:r>
          </a:p>
          <a:p>
            <a:endParaRPr lang="sk-SK" dirty="0"/>
          </a:p>
          <a:p>
            <a:r>
              <a:rPr lang="sk-SK" dirty="0"/>
              <a:t>Dôraz na hráčsky zážitok, plynulosť pohybu a vyváženú </a:t>
            </a:r>
            <a:r>
              <a:rPr lang="sk-SK" dirty="0" err="1"/>
              <a:t>obtiažnosť</a:t>
            </a:r>
            <a:endParaRPr lang="sk-SK" dirty="0"/>
          </a:p>
          <a:p>
            <a:endParaRPr lang="sk-SK" dirty="0"/>
          </a:p>
          <a:p>
            <a:r>
              <a:rPr lang="sk-SK" dirty="0"/>
              <a:t>Každý level je navrhnutý tak, aby posúval herný aj príbehový vývoj</a:t>
            </a:r>
          </a:p>
        </p:txBody>
      </p:sp>
    </p:spTree>
    <p:extLst>
      <p:ext uri="{BB962C8B-B14F-4D97-AF65-F5344CB8AC3E}">
        <p14:creationId xmlns:p14="http://schemas.microsoft.com/office/powerpoint/2010/main" val="94616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3524E5-BBC3-9AE4-2D2F-ADCC89441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Myšlienka projektu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50A9FDF-BBD2-AD79-D8C6-A628FA988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1969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/>
              <a:t>Hra ukazuje, že aj v chladnom, futuristickom svete má vzťah a empatia hodnotu</a:t>
            </a:r>
          </a:p>
          <a:p>
            <a:pPr marL="514350" indent="-514350">
              <a:buFont typeface="+mj-lt"/>
              <a:buAutoNum type="arabicPeriod"/>
            </a:pPr>
            <a:endParaRPr lang="sk-SK" dirty="0"/>
          </a:p>
          <a:p>
            <a:pPr marL="514350" indent="-514350">
              <a:buFont typeface="+mj-lt"/>
              <a:buAutoNum type="arabicPeriod"/>
            </a:pPr>
            <a:endParaRPr lang="sk-SK" dirty="0"/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Prekonanie osamelosti</a:t>
            </a:r>
          </a:p>
        </p:txBody>
      </p:sp>
    </p:spTree>
    <p:extLst>
      <p:ext uri="{BB962C8B-B14F-4D97-AF65-F5344CB8AC3E}">
        <p14:creationId xmlns:p14="http://schemas.microsoft.com/office/powerpoint/2010/main" val="45102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41BF5B-D3A8-5FA2-70C7-5CAAFB0B8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Zhodnotenie projektu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4FDCBBC-F9B8-83D6-BFF7-75F4A51EE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/>
              <a:t>Plán riešenia: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Na začiatku sme zvolili tému projektu, vedúceho tímu a rozdelili role podľa zručností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Projekt sme rozdelili na týždenné fázy vývoja s jasne stanoveným harmonogramom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Paralelne prebiehal vývoj hry (programovanie, grafika, zvuk) a tvorba levelov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Každý týždeň sme na stretnutiach kontrolovali splnené úlohy a upravovali ďalší postup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Postupne sme pridávali nepriateľov, bossov, puzzle, príbeh a zvuk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Záver projektu bol zameraný na testovanie, opravy chýb a finálne ladenie hry</a:t>
            </a:r>
          </a:p>
          <a:p>
            <a:pPr marL="514350" indent="-514350">
              <a:buFont typeface="+mj-lt"/>
              <a:buAutoNum type="arabicPeriod"/>
            </a:pPr>
            <a:endParaRPr lang="sk-SK" dirty="0"/>
          </a:p>
          <a:p>
            <a:r>
              <a:rPr lang="sk-SK" dirty="0"/>
              <a:t>Projekt je dokončený na 100%</a:t>
            </a:r>
          </a:p>
          <a:p>
            <a:pPr marL="514350" indent="-514350">
              <a:buFont typeface="+mj-lt"/>
              <a:buAutoNum type="arabicPeriod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5426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FD407-E504-660A-22E5-1CE437F46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5D7B92-51C8-736D-D6F9-82586D02E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Zhodnotenie práce členov na projekte</a:t>
            </a:r>
          </a:p>
        </p:txBody>
      </p:sp>
      <p:graphicFrame>
        <p:nvGraphicFramePr>
          <p:cNvPr id="6" name="Zástupný objekt pre obsah 5">
            <a:extLst>
              <a:ext uri="{FF2B5EF4-FFF2-40B4-BE49-F238E27FC236}">
                <a16:creationId xmlns:a16="http://schemas.microsoft.com/office/drawing/2014/main" id="{517FAAF6-334C-1EFF-6F08-0FD56112C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22192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8897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28EB52-F9E2-2283-BFA2-770E96C21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996E6A-DDFE-3AFC-48DD-3E8F5239E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Matúš Horváth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9BA1C7B-7D6A-EBC7-1041-ACD9E96D4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>
              <a:spcAft>
                <a:spcPts val="600"/>
              </a:spcAft>
            </a:pPr>
            <a:r>
              <a:rPr lang="en-US" dirty="0"/>
              <a:t>Team Leader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Lore writer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Idea maker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Sound mixer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QA Teste</a:t>
            </a:r>
            <a:r>
              <a:rPr lang="sk-SK" dirty="0"/>
              <a:t>r</a:t>
            </a:r>
          </a:p>
          <a:p>
            <a:pPr marL="285750">
              <a:spcAft>
                <a:spcPts val="600"/>
              </a:spcAft>
            </a:pPr>
            <a:r>
              <a:rPr lang="sk-SK" dirty="0" err="1"/>
              <a:t>Head</a:t>
            </a:r>
            <a:r>
              <a:rPr lang="sk-SK" dirty="0"/>
              <a:t> of marketing</a:t>
            </a:r>
            <a:endParaRPr lang="en-US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0224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44F07-0246-931D-FAD3-F7431D028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D1EC13-6E95-E672-77D0-A4A29C2E1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Matúš Horváth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AE1AD3-D66F-832F-8DA6-D695B4EEC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1956816"/>
            <a:ext cx="6479727" cy="3497770"/>
          </a:xfrm>
        </p:spPr>
        <p:txBody>
          <a:bodyPr>
            <a:normAutofit fontScale="70000" lnSpcReduction="20000"/>
          </a:bodyPr>
          <a:lstStyle/>
          <a:p>
            <a:r>
              <a:rPr lang="sk-SK" dirty="0"/>
              <a:t>Vedenie tímu a koordinácia práce členov</a:t>
            </a:r>
          </a:p>
          <a:p>
            <a:r>
              <a:rPr lang="sk-SK" dirty="0"/>
              <a:t>Autor hlavnej myšlienky projektu a herného príbehu</a:t>
            </a:r>
          </a:p>
          <a:p>
            <a:r>
              <a:rPr lang="sk-SK" dirty="0"/>
              <a:t>Konzultácie s členmi tímu</a:t>
            </a:r>
          </a:p>
          <a:p>
            <a:r>
              <a:rPr lang="sk-SK" dirty="0"/>
              <a:t>Tvorba zvukov a hudby do hry</a:t>
            </a:r>
          </a:p>
          <a:p>
            <a:r>
              <a:rPr lang="sk-SK" dirty="0"/>
              <a:t>Kontrola kvality (QA </a:t>
            </a:r>
            <a:r>
              <a:rPr lang="sk-SK" dirty="0" err="1"/>
              <a:t>testing</a:t>
            </a:r>
            <a:r>
              <a:rPr lang="sk-SK" dirty="0"/>
              <a:t>) a dohľad nad vývojom</a:t>
            </a:r>
          </a:p>
          <a:p>
            <a:r>
              <a:rPr lang="sk-SK" dirty="0"/>
              <a:t>Zabezpečenie prezentácie projektu</a:t>
            </a:r>
          </a:p>
          <a:p>
            <a:r>
              <a:rPr lang="sk-SK" dirty="0"/>
              <a:t>Koordinácia testovania a finálne schvaľovanie herných prvkov</a:t>
            </a:r>
          </a:p>
          <a:p>
            <a:endParaRPr lang="sk-SK" dirty="0"/>
          </a:p>
          <a:p>
            <a:r>
              <a:rPr lang="sk-SK" dirty="0"/>
              <a:t>Počet odpracovaných hodín na projekte: 72,5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5" name="Obrázok 4" descr="Obrázok, na ktorom je štvorec, dizajn&#10;&#10;Obsah vygenerovaný pomocou AI môže byť nesprávny.">
            <a:extLst>
              <a:ext uri="{FF2B5EF4-FFF2-40B4-BE49-F238E27FC236}">
                <a16:creationId xmlns:a16="http://schemas.microsoft.com/office/drawing/2014/main" id="{59E2C908-8224-4812-A37F-B9FB806EAB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313" y="823573"/>
            <a:ext cx="2318062" cy="2318062"/>
          </a:xfrm>
          <a:prstGeom prst="rect">
            <a:avLst/>
          </a:prstGeom>
        </p:spPr>
      </p:pic>
      <p:pic>
        <p:nvPicPr>
          <p:cNvPr id="7" name="Obrázok 6" descr="Obrázok, na ktorom je elektronika, snímka obrazovky, multimediálny softvér, grafický softvér&#10;&#10;Obsah vygenerovaný pomocou AI môže byť nesprávny.">
            <a:extLst>
              <a:ext uri="{FF2B5EF4-FFF2-40B4-BE49-F238E27FC236}">
                <a16:creationId xmlns:a16="http://schemas.microsoft.com/office/drawing/2014/main" id="{3DC86276-8F67-006D-C309-1ECCD8F5F7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054" y="3407763"/>
            <a:ext cx="5629152" cy="2935285"/>
          </a:xfrm>
          <a:prstGeom prst="rect">
            <a:avLst/>
          </a:prstGeom>
        </p:spPr>
      </p:pic>
      <p:pic>
        <p:nvPicPr>
          <p:cNvPr id="9" name="Obrázok 8" descr="Obrázok, na ktorom je kreslený obrázok, animák, grafika&#10;&#10;Obsah vygenerovaný pomocou AI môže byť nesprávny.">
            <a:extLst>
              <a:ext uri="{FF2B5EF4-FFF2-40B4-BE49-F238E27FC236}">
                <a16:creationId xmlns:a16="http://schemas.microsoft.com/office/drawing/2014/main" id="{77DECD0C-ECC9-5B74-C0F7-607907923B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313" y="823574"/>
            <a:ext cx="2318062" cy="23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3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ACB28-35AE-97AA-D79B-4E0584E3A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801504-BCFC-C680-FA74-2DB7E8727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Jakub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Geschwandtner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3918A5-C960-2505-01E4-F554F215B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>
              <a:spcAft>
                <a:spcPts val="600"/>
              </a:spcAft>
            </a:pPr>
            <a:r>
              <a:rPr lang="en-US" dirty="0"/>
              <a:t>Web Developer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Level Designer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Secretary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Administration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3860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BC1BAF-31E4-4FDD-C3E1-73180AC31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9B0961-3CDC-EBF6-878D-5F72EAFD8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Jakub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Geschwandtner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05BEFFA-A1C3-3892-27FF-670444F88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" y="2286000"/>
            <a:ext cx="6193536" cy="3529584"/>
          </a:xfrm>
        </p:spPr>
        <p:txBody>
          <a:bodyPr>
            <a:normAutofit fontScale="85000" lnSpcReduction="10000"/>
          </a:bodyPr>
          <a:lstStyle/>
          <a:p>
            <a:pPr marL="285750">
              <a:spcAft>
                <a:spcPts val="600"/>
              </a:spcAft>
            </a:pPr>
            <a:r>
              <a:rPr lang="sk-SK" dirty="0"/>
              <a:t>Vytvorenie a správa webovej stránky tímu</a:t>
            </a:r>
          </a:p>
          <a:p>
            <a:pPr marL="285750">
              <a:spcAft>
                <a:spcPts val="600"/>
              </a:spcAft>
            </a:pPr>
            <a:r>
              <a:rPr lang="sk-SK" dirty="0"/>
              <a:t>Návrh a tvorba herných levelov</a:t>
            </a:r>
          </a:p>
          <a:p>
            <a:pPr marL="285750">
              <a:spcAft>
                <a:spcPts val="600"/>
              </a:spcAft>
            </a:pPr>
            <a:r>
              <a:rPr lang="sk-SK" dirty="0"/>
              <a:t>Vedenie administratívy (zápisnice, harmonogram, dokumenty)</a:t>
            </a:r>
          </a:p>
          <a:p>
            <a:pPr marL="285750">
              <a:spcAft>
                <a:spcPts val="600"/>
              </a:spcAft>
            </a:pPr>
            <a:r>
              <a:rPr lang="sk-SK" dirty="0"/>
              <a:t>Spracovanie a aktualizácia projektovej dokumentácie</a:t>
            </a:r>
          </a:p>
          <a:p>
            <a:pPr marL="285750">
              <a:spcAft>
                <a:spcPts val="600"/>
              </a:spcAft>
            </a:pPr>
            <a:endParaRPr lang="sk-SK" dirty="0"/>
          </a:p>
          <a:p>
            <a:pPr marL="285750">
              <a:spcAft>
                <a:spcPts val="600"/>
              </a:spcAft>
            </a:pPr>
            <a:r>
              <a:rPr lang="sk-SK" dirty="0"/>
              <a:t>Počet odpracovaných hodín na projekte: 63</a:t>
            </a:r>
          </a:p>
        </p:txBody>
      </p:sp>
      <p:pic>
        <p:nvPicPr>
          <p:cNvPr id="5" name="Obrázok 4" descr="Obrázok, na ktorom je text, snímka obrazovky, multimediálny softvér, softvér&#10;&#10;Obsah vygenerovaný pomocou AI môže byť nesprávny.">
            <a:extLst>
              <a:ext uri="{FF2B5EF4-FFF2-40B4-BE49-F238E27FC236}">
                <a16:creationId xmlns:a16="http://schemas.microsoft.com/office/drawing/2014/main" id="{EF9DE98A-8B7D-3812-36CC-14E358866D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64" y="365125"/>
            <a:ext cx="4879013" cy="2863516"/>
          </a:xfrm>
          <a:prstGeom prst="rect">
            <a:avLst/>
          </a:prstGeom>
        </p:spPr>
      </p:pic>
      <p:pic>
        <p:nvPicPr>
          <p:cNvPr id="7" name="Obrázok 6" descr="Obrázok, na ktorom je snímka obrazovky, text, multimediálny softvér, grafický softvér&#10;&#10;Obsah vygenerovaný pomocou AI môže byť nesprávny.">
            <a:extLst>
              <a:ext uri="{FF2B5EF4-FFF2-40B4-BE49-F238E27FC236}">
                <a16:creationId xmlns:a16="http://schemas.microsoft.com/office/drawing/2014/main" id="{2E33552F-D0B9-C53C-51B9-BB468A4D2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64" y="3504232"/>
            <a:ext cx="4846417" cy="322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0A254A-9913-0AB1-853F-B6A087A62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CF629C-EFAF-8E67-5354-BEA32F0E8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Ján Samuel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Šemoda</a:t>
            </a: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B33DF98-764F-1AD2-7ECD-41DE7D037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>
              <a:spcAft>
                <a:spcPts val="600"/>
              </a:spcAft>
            </a:pPr>
            <a:r>
              <a:rPr lang="en-US" dirty="0"/>
              <a:t>Lead Developer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Level designer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QA Tester</a:t>
            </a:r>
          </a:p>
        </p:txBody>
      </p:sp>
    </p:spTree>
    <p:extLst>
      <p:ext uri="{BB962C8B-B14F-4D97-AF65-F5344CB8AC3E}">
        <p14:creationId xmlns:p14="http://schemas.microsoft.com/office/powerpoint/2010/main" val="246959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61BA2-4AF9-4BC5-AB96-01061697B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7BA72A-DCD4-7022-430B-C4BCCB098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Ján Samuel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Šemoda</a:t>
            </a: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4B7FF86-87FB-09C6-0D85-0066E80F4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45340" y="2432049"/>
            <a:ext cx="7290816" cy="3333179"/>
          </a:xfrm>
        </p:spPr>
        <p:txBody>
          <a:bodyPr>
            <a:normAutofit fontScale="85000" lnSpcReduction="20000"/>
          </a:bodyPr>
          <a:lstStyle/>
          <a:p>
            <a:pPr marL="857250" lvl="1" indent="-342900">
              <a:spcAft>
                <a:spcPts val="600"/>
              </a:spcAft>
            </a:pPr>
            <a:r>
              <a:rPr lang="en-US" dirty="0" err="1"/>
              <a:t>Návrh</a:t>
            </a:r>
            <a:r>
              <a:rPr lang="en-US" dirty="0"/>
              <a:t> a </a:t>
            </a:r>
            <a:r>
              <a:rPr lang="en-US" dirty="0" err="1"/>
              <a:t>implementácia</a:t>
            </a:r>
            <a:r>
              <a:rPr lang="en-US" dirty="0"/>
              <a:t> </a:t>
            </a:r>
            <a:r>
              <a:rPr lang="en-US" dirty="0" err="1"/>
              <a:t>herného</a:t>
            </a:r>
            <a:r>
              <a:rPr lang="en-US" dirty="0"/>
              <a:t> </a:t>
            </a:r>
            <a:r>
              <a:rPr lang="en-US" dirty="0" err="1"/>
              <a:t>jadra</a:t>
            </a:r>
            <a:r>
              <a:rPr lang="en-US" dirty="0"/>
              <a:t> a </a:t>
            </a:r>
            <a:r>
              <a:rPr lang="en-US" dirty="0" err="1"/>
              <a:t>hlavných</a:t>
            </a:r>
            <a:r>
              <a:rPr lang="en-US" dirty="0"/>
              <a:t> </a:t>
            </a:r>
            <a:r>
              <a:rPr lang="en-US" dirty="0" err="1"/>
              <a:t>mechaník</a:t>
            </a:r>
            <a:r>
              <a:rPr lang="en-US" dirty="0"/>
              <a:t> </a:t>
            </a:r>
            <a:r>
              <a:rPr lang="en-US" dirty="0" err="1"/>
              <a:t>hry</a:t>
            </a:r>
            <a:endParaRPr lang="en-US" dirty="0"/>
          </a:p>
          <a:p>
            <a:pPr marL="857250" lvl="1" indent="-342900">
              <a:spcAft>
                <a:spcPts val="600"/>
              </a:spcAft>
            </a:pPr>
            <a:r>
              <a:rPr lang="en-US" dirty="0" err="1"/>
              <a:t>Programovanie</a:t>
            </a:r>
            <a:r>
              <a:rPr lang="en-US" dirty="0"/>
              <a:t> </a:t>
            </a:r>
            <a:r>
              <a:rPr lang="en-US" dirty="0" err="1"/>
              <a:t>nepriateľov</a:t>
            </a:r>
            <a:r>
              <a:rPr lang="en-US" dirty="0"/>
              <a:t>, </a:t>
            </a:r>
            <a:r>
              <a:rPr lang="en-US" dirty="0" err="1"/>
              <a:t>bossov</a:t>
            </a:r>
            <a:r>
              <a:rPr lang="en-US" dirty="0"/>
              <a:t> a ich </a:t>
            </a:r>
            <a:r>
              <a:rPr lang="en-US" dirty="0" err="1"/>
              <a:t>správania</a:t>
            </a:r>
            <a:endParaRPr lang="en-US" dirty="0"/>
          </a:p>
          <a:p>
            <a:pPr marL="857250" lvl="1" indent="-342900">
              <a:spcAft>
                <a:spcPts val="600"/>
              </a:spcAft>
            </a:pPr>
            <a:r>
              <a:rPr lang="en-US" dirty="0" err="1"/>
              <a:t>Spolupráca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návrhu</a:t>
            </a:r>
            <a:r>
              <a:rPr lang="en-US" dirty="0"/>
              <a:t> a </a:t>
            </a:r>
            <a:r>
              <a:rPr lang="en-US" dirty="0" err="1"/>
              <a:t>implementácii</a:t>
            </a:r>
            <a:r>
              <a:rPr lang="en-US" dirty="0"/>
              <a:t> </a:t>
            </a:r>
            <a:r>
              <a:rPr lang="en-US" dirty="0" err="1"/>
              <a:t>levelov</a:t>
            </a:r>
            <a:endParaRPr lang="en-US" dirty="0"/>
          </a:p>
          <a:p>
            <a:pPr marL="857250" lvl="1" indent="-342900">
              <a:spcAft>
                <a:spcPts val="600"/>
              </a:spcAft>
            </a:pPr>
            <a:r>
              <a:rPr lang="en-US" dirty="0" err="1"/>
              <a:t>Testovanie</a:t>
            </a:r>
            <a:r>
              <a:rPr lang="en-US" dirty="0"/>
              <a:t> </a:t>
            </a:r>
            <a:r>
              <a:rPr lang="en-US" dirty="0" err="1"/>
              <a:t>hry</a:t>
            </a:r>
            <a:r>
              <a:rPr lang="en-US" dirty="0"/>
              <a:t>, </a:t>
            </a:r>
            <a:r>
              <a:rPr lang="en-US" dirty="0" err="1"/>
              <a:t>hľadanie</a:t>
            </a:r>
            <a:r>
              <a:rPr lang="en-US" dirty="0"/>
              <a:t> </a:t>
            </a:r>
            <a:r>
              <a:rPr lang="en-US" dirty="0" err="1"/>
              <a:t>chýb</a:t>
            </a:r>
            <a:r>
              <a:rPr lang="en-US" dirty="0"/>
              <a:t> a </a:t>
            </a:r>
            <a:r>
              <a:rPr lang="en-US" dirty="0" err="1"/>
              <a:t>ladenie</a:t>
            </a:r>
            <a:r>
              <a:rPr lang="en-US" dirty="0"/>
              <a:t> </a:t>
            </a:r>
            <a:r>
              <a:rPr lang="en-US" dirty="0" err="1"/>
              <a:t>herných</a:t>
            </a:r>
            <a:r>
              <a:rPr lang="en-US" dirty="0"/>
              <a:t> </a:t>
            </a:r>
            <a:r>
              <a:rPr lang="en-US" dirty="0" err="1"/>
              <a:t>mechaník</a:t>
            </a:r>
            <a:endParaRPr lang="en-US" dirty="0"/>
          </a:p>
          <a:p>
            <a:pPr marL="857250" lvl="1" indent="-342900">
              <a:spcAft>
                <a:spcPts val="600"/>
              </a:spcAft>
            </a:pPr>
            <a:r>
              <a:rPr lang="en-US" dirty="0" err="1"/>
              <a:t>Optimalizácia</a:t>
            </a:r>
            <a:r>
              <a:rPr lang="en-US" dirty="0"/>
              <a:t> </a:t>
            </a:r>
            <a:r>
              <a:rPr lang="en-US" dirty="0" err="1"/>
              <a:t>výkonu</a:t>
            </a:r>
            <a:r>
              <a:rPr lang="en-US" dirty="0"/>
              <a:t> </a:t>
            </a:r>
            <a:r>
              <a:rPr lang="en-US" dirty="0" err="1"/>
              <a:t>hry</a:t>
            </a:r>
            <a:r>
              <a:rPr lang="en-US" dirty="0"/>
              <a:t> a </a:t>
            </a:r>
            <a:r>
              <a:rPr lang="en-US" dirty="0" err="1"/>
              <a:t>úprava</a:t>
            </a:r>
            <a:r>
              <a:rPr lang="en-US" dirty="0"/>
              <a:t> </a:t>
            </a:r>
            <a:r>
              <a:rPr lang="en-US" dirty="0" err="1"/>
              <a:t>škálovania</a:t>
            </a:r>
            <a:r>
              <a:rPr lang="en-US" dirty="0"/>
              <a:t> </a:t>
            </a:r>
            <a:r>
              <a:rPr lang="en-US" dirty="0" err="1"/>
              <a:t>obrazovky</a:t>
            </a:r>
            <a:endParaRPr lang="en-US" dirty="0"/>
          </a:p>
          <a:p>
            <a:pPr marL="857250" lvl="1" indent="-342900">
              <a:spcAft>
                <a:spcPts val="600"/>
              </a:spcAft>
            </a:pPr>
            <a:r>
              <a:rPr lang="en-US" dirty="0" err="1"/>
              <a:t>Spolupráca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integrácii</a:t>
            </a:r>
            <a:r>
              <a:rPr lang="en-US" dirty="0"/>
              <a:t> </a:t>
            </a:r>
            <a:r>
              <a:rPr lang="en-US" dirty="0" err="1"/>
              <a:t>zvukov</a:t>
            </a:r>
            <a:r>
              <a:rPr lang="en-US" dirty="0"/>
              <a:t> a </a:t>
            </a:r>
            <a:r>
              <a:rPr lang="en-US" dirty="0" err="1"/>
              <a:t>herných</a:t>
            </a:r>
            <a:r>
              <a:rPr lang="en-US" dirty="0"/>
              <a:t> </a:t>
            </a:r>
            <a:r>
              <a:rPr lang="en-US" dirty="0" err="1"/>
              <a:t>efektov</a:t>
            </a:r>
            <a:endParaRPr lang="sk-SK" dirty="0"/>
          </a:p>
          <a:p>
            <a:pPr marL="857250" lvl="1" indent="-342900">
              <a:spcAft>
                <a:spcPts val="600"/>
              </a:spcAft>
            </a:pPr>
            <a:endParaRPr lang="sk-SK" dirty="0"/>
          </a:p>
          <a:p>
            <a:pPr marL="857250" lvl="1" indent="-342900">
              <a:spcAft>
                <a:spcPts val="600"/>
              </a:spcAft>
            </a:pPr>
            <a:r>
              <a:rPr lang="sk-SK" dirty="0"/>
              <a:t>Počet odpracovaných hodín na projekte: 123 </a:t>
            </a:r>
            <a:endParaRPr lang="en-US" dirty="0"/>
          </a:p>
        </p:txBody>
      </p:sp>
      <p:pic>
        <p:nvPicPr>
          <p:cNvPr id="12" name="Obrázok 11" descr="Obrázok, na ktorom je logo, kreslený obrázok, symbol, grafika&#10;&#10;Obsah vygenerovaný pomocou AI môže byť nesprávny.">
            <a:extLst>
              <a:ext uri="{FF2B5EF4-FFF2-40B4-BE49-F238E27FC236}">
                <a16:creationId xmlns:a16="http://schemas.microsoft.com/office/drawing/2014/main" id="{B14282C2-447D-0483-ADF2-18DEB4182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476" y="365125"/>
            <a:ext cx="2367079" cy="1325564"/>
          </a:xfrm>
          <a:prstGeom prst="rect">
            <a:avLst/>
          </a:prstGeom>
        </p:spPr>
      </p:pic>
      <p:pic>
        <p:nvPicPr>
          <p:cNvPr id="14" name="Obrázok 13" descr="Obrázok, na ktorom je grafika, grafický dizajn, logo, písmo&#10;&#10;Obsah vygenerovaný pomocou AI môže byť nesprávny.">
            <a:extLst>
              <a:ext uri="{FF2B5EF4-FFF2-40B4-BE49-F238E27FC236}">
                <a16:creationId xmlns:a16="http://schemas.microsoft.com/office/drawing/2014/main" id="{A0BD210F-B3BC-B979-F813-CE0B30386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163" y="365124"/>
            <a:ext cx="1590173" cy="1590173"/>
          </a:xfrm>
          <a:prstGeom prst="rect">
            <a:avLst/>
          </a:prstGeom>
        </p:spPr>
      </p:pic>
      <p:pic>
        <p:nvPicPr>
          <p:cNvPr id="16" name="Obrázok 15" descr="Obrázok, na ktorom je text, snímka obrazovky&#10;&#10;Obsah vygenerovaný pomocou AI môže byť nesprávny.">
            <a:extLst>
              <a:ext uri="{FF2B5EF4-FFF2-40B4-BE49-F238E27FC236}">
                <a16:creationId xmlns:a16="http://schemas.microsoft.com/office/drawing/2014/main" id="{52767CA0-5868-5DAD-A13A-6D3EBB7AFF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913" y="2184935"/>
            <a:ext cx="5312742" cy="382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1D11B-45D5-DACA-65D8-AC70B123E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FF7D7E-B1C8-A6AC-E24B-C962B25F8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Šimon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Hlavačka</a:t>
            </a:r>
            <a: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B0F698-4416-56F0-9F7A-A74806A47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>
              <a:spcAft>
                <a:spcPts val="600"/>
              </a:spcAft>
            </a:pPr>
            <a:r>
              <a:rPr lang="en-US" dirty="0"/>
              <a:t>Developer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Asset Designer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Cut Scene Artist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5591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81E0A6-94DF-05D1-2D2A-290062CDF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37BA34-7F20-E421-103F-DDA82563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k-SK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Šimon Hlavačka</a:t>
            </a:r>
            <a:r>
              <a:rPr lang="sk-SK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0B1E69E-82DB-0839-01C7-1A0D2C629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" y="1993391"/>
            <a:ext cx="6385560" cy="3904489"/>
          </a:xfrm>
        </p:spPr>
        <p:txBody>
          <a:bodyPr>
            <a:normAutofit fontScale="85000" lnSpcReduction="20000"/>
          </a:bodyPr>
          <a:lstStyle/>
          <a:p>
            <a:pPr marL="285750">
              <a:spcAft>
                <a:spcPts val="600"/>
              </a:spcAft>
            </a:pPr>
            <a:r>
              <a:rPr lang="sk-SK" dirty="0"/>
              <a:t>Programovanie herných prvkov a mechaník</a:t>
            </a:r>
          </a:p>
          <a:p>
            <a:pPr marL="285750">
              <a:spcAft>
                <a:spcPts val="600"/>
              </a:spcAft>
            </a:pPr>
            <a:r>
              <a:rPr lang="sk-SK" dirty="0"/>
              <a:t>Implementácia grafických </a:t>
            </a:r>
            <a:r>
              <a:rPr lang="sk-SK" dirty="0" err="1"/>
              <a:t>assetov</a:t>
            </a:r>
            <a:r>
              <a:rPr lang="sk-SK" dirty="0"/>
              <a:t> do hry</a:t>
            </a:r>
          </a:p>
          <a:p>
            <a:pPr marL="285750">
              <a:spcAft>
                <a:spcPts val="600"/>
              </a:spcAft>
            </a:pPr>
            <a:r>
              <a:rPr lang="sk-SK" dirty="0"/>
              <a:t>Tvorba </a:t>
            </a:r>
            <a:r>
              <a:rPr lang="sk-SK" dirty="0" err="1"/>
              <a:t>cutscén</a:t>
            </a:r>
            <a:r>
              <a:rPr lang="sk-SK" dirty="0"/>
              <a:t> a príbehových obrázkov</a:t>
            </a:r>
          </a:p>
          <a:p>
            <a:pPr marL="285750">
              <a:spcAft>
                <a:spcPts val="600"/>
              </a:spcAft>
            </a:pPr>
            <a:r>
              <a:rPr lang="sk-SK" dirty="0"/>
              <a:t>Návrh a implementácia špeciálnych herných mechaník (</a:t>
            </a:r>
            <a:r>
              <a:rPr lang="sk-SK" dirty="0" err="1"/>
              <a:t>turrety</a:t>
            </a:r>
            <a:r>
              <a:rPr lang="sk-SK" dirty="0"/>
              <a:t>, pichliače)</a:t>
            </a:r>
          </a:p>
          <a:p>
            <a:pPr marL="285750">
              <a:spcAft>
                <a:spcPts val="600"/>
              </a:spcAft>
            </a:pPr>
            <a:r>
              <a:rPr lang="sk-SK" dirty="0"/>
              <a:t>Technická podpora pri ladení levelov a bossov</a:t>
            </a:r>
          </a:p>
          <a:p>
            <a:pPr marL="57150" indent="0">
              <a:spcAft>
                <a:spcPts val="600"/>
              </a:spcAft>
              <a:buNone/>
            </a:pPr>
            <a:endParaRPr lang="sk-SK" dirty="0"/>
          </a:p>
          <a:p>
            <a:pPr marL="285750">
              <a:spcAft>
                <a:spcPts val="600"/>
              </a:spcAft>
            </a:pPr>
            <a:r>
              <a:rPr lang="sk-SK" dirty="0"/>
              <a:t>Počet odpracovaných hodín na projekte: 91</a:t>
            </a:r>
          </a:p>
        </p:txBody>
      </p:sp>
      <p:pic>
        <p:nvPicPr>
          <p:cNvPr id="7" name="Obrázok 6" descr="Obrázok, na ktorom je logo, symbol, grafika, písmo&#10;&#10;Obsah vygenerovaný pomocou AI môže byť nesprávny.">
            <a:extLst>
              <a:ext uri="{FF2B5EF4-FFF2-40B4-BE49-F238E27FC236}">
                <a16:creationId xmlns:a16="http://schemas.microsoft.com/office/drawing/2014/main" id="{87D541FC-5C11-B256-0DB3-AFFFC1E00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739" y="312413"/>
            <a:ext cx="1430985" cy="1430985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06266264-8355-C601-2434-4A7BB1BB88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873" y="4210146"/>
            <a:ext cx="4598419" cy="2585562"/>
          </a:xfrm>
          <a:prstGeom prst="rect">
            <a:avLst/>
          </a:prstGeom>
        </p:spPr>
      </p:pic>
      <p:pic>
        <p:nvPicPr>
          <p:cNvPr id="11" name="Obrázok 10" descr="Obrázok, na ktorom je text, snímka obrazovky, softvér, displej&#10;&#10;Obsah vygenerovaný pomocou AI môže byť nesprávny.">
            <a:extLst>
              <a:ext uri="{FF2B5EF4-FFF2-40B4-BE49-F238E27FC236}">
                <a16:creationId xmlns:a16="http://schemas.microsoft.com/office/drawing/2014/main" id="{2AC9EE9B-FFBC-ED5F-C3DB-BE5DF33EB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24" y="1573014"/>
            <a:ext cx="4925568" cy="253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8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61930E-DCFA-A59D-3918-8DB42D651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BD4241-F60D-806B-D45F-116D3DB5A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Alexandra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Talyzina</a:t>
            </a: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37498D2-E675-7E9D-0CD2-AF86A6F5C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>
              <a:spcAft>
                <a:spcPts val="600"/>
              </a:spcAft>
            </a:pPr>
            <a:r>
              <a:rPr lang="en-US" dirty="0"/>
              <a:t>Asset Designer</a:t>
            </a:r>
          </a:p>
          <a:p>
            <a:pPr marL="285750">
              <a:spcAft>
                <a:spcPts val="600"/>
              </a:spcAft>
            </a:pPr>
            <a:r>
              <a:rPr lang="en-US" dirty="0"/>
              <a:t>Level Designer</a:t>
            </a: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7683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D754F3-B0A0-08A4-F72A-765476053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B57EB1-327D-594B-C675-5658DEB34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sk-SK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Alexandra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Talyzina</a:t>
            </a: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EB42AF1-2F04-AE82-C722-09F0410F1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76" y="2042160"/>
            <a:ext cx="7094959" cy="4690393"/>
          </a:xfrm>
        </p:spPr>
        <p:txBody>
          <a:bodyPr>
            <a:normAutofit/>
          </a:bodyPr>
          <a:lstStyle/>
          <a:p>
            <a:r>
              <a:rPr lang="sk-SK" dirty="0"/>
              <a:t>Návrh a tvorba grafických </a:t>
            </a:r>
            <a:r>
              <a:rPr lang="sk-SK" dirty="0" err="1"/>
              <a:t>assetov</a:t>
            </a:r>
            <a:r>
              <a:rPr lang="sk-SK" dirty="0"/>
              <a:t> </a:t>
            </a:r>
          </a:p>
          <a:p>
            <a:r>
              <a:rPr lang="sk-SK" dirty="0"/>
              <a:t>Dizajn textúr prostredia a herných objektov</a:t>
            </a:r>
          </a:p>
          <a:p>
            <a:r>
              <a:rPr lang="sk-SK" dirty="0"/>
              <a:t>Spolupráca na návrhu levelov</a:t>
            </a:r>
          </a:p>
          <a:p>
            <a:r>
              <a:rPr lang="sk-SK" dirty="0"/>
              <a:t>Tvorba vizuálneho štýlu hry a jeho jednotnosti</a:t>
            </a:r>
          </a:p>
          <a:p>
            <a:endParaRPr lang="sk-SK" dirty="0"/>
          </a:p>
          <a:p>
            <a:r>
              <a:rPr lang="sk-SK" dirty="0"/>
              <a:t>Počet odpracovaných hodín na projekte: 49</a:t>
            </a:r>
            <a:endParaRPr lang="en-US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5" name="Obrázok 4" descr="Obrázok, na ktorom je pestrofarebnosť, grafika, snímka obrazovky, grafický dizajn&#10;&#10;Obsah vygenerovaný pomocou AI môže byť nesprávny.">
            <a:extLst>
              <a:ext uri="{FF2B5EF4-FFF2-40B4-BE49-F238E27FC236}">
                <a16:creationId xmlns:a16="http://schemas.microsoft.com/office/drawing/2014/main" id="{10A0AEA4-B7A9-A5A3-055F-A36BE6F31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57" y="545798"/>
            <a:ext cx="1835417" cy="1835417"/>
          </a:xfrm>
          <a:prstGeom prst="rect">
            <a:avLst/>
          </a:prstGeom>
        </p:spPr>
      </p:pic>
      <p:pic>
        <p:nvPicPr>
          <p:cNvPr id="7" name="Obrázok 6" descr="Obrázok, na ktorom je náčrt, umenie&#10;&#10;Obsah vygenerovaný pomocou AI môže byť nesprávny.">
            <a:extLst>
              <a:ext uri="{FF2B5EF4-FFF2-40B4-BE49-F238E27FC236}">
                <a16:creationId xmlns:a16="http://schemas.microsoft.com/office/drawing/2014/main" id="{ACF369FE-A65E-AFA6-38C1-81278EC19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504" y="447901"/>
            <a:ext cx="5081507" cy="2902017"/>
          </a:xfrm>
          <a:prstGeom prst="rect">
            <a:avLst/>
          </a:prstGeom>
        </p:spPr>
      </p:pic>
      <p:pic>
        <p:nvPicPr>
          <p:cNvPr id="9" name="Obrázok 8" descr="Obrázok, na ktorom je pixel, náčrt, snímka obrazovky, symbol&#10;&#10;Obsah vygenerovaný pomocou AI môže byť nesprávny.">
            <a:extLst>
              <a:ext uri="{FF2B5EF4-FFF2-40B4-BE49-F238E27FC236}">
                <a16:creationId xmlns:a16="http://schemas.microsoft.com/office/drawing/2014/main" id="{1EAA81B8-FCED-4C52-7038-C3121249CA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768" y="2042160"/>
            <a:ext cx="1386840" cy="1386840"/>
          </a:xfrm>
          <a:prstGeom prst="rect">
            <a:avLst/>
          </a:prstGeom>
        </p:spPr>
      </p:pic>
      <p:pic>
        <p:nvPicPr>
          <p:cNvPr id="11" name="Obrázok 10" descr="Obrázok, na ktorom je snímka obrazovky, text, 3d modelovanie, grafický softvér&#10;&#10;Obsah vygenerovaný pomocou AI môže byť nesprávny.">
            <a:extLst>
              <a:ext uri="{FF2B5EF4-FFF2-40B4-BE49-F238E27FC236}">
                <a16:creationId xmlns:a16="http://schemas.microsoft.com/office/drawing/2014/main" id="{088884FF-6ED6-EE9E-2CE5-1D18B22CB3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3830536"/>
            <a:ext cx="4751832" cy="267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4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F7CC85-AFBF-897D-3E33-E4423F053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10" y="355398"/>
            <a:ext cx="10515600" cy="1325563"/>
          </a:xfrm>
        </p:spPr>
        <p:txBody>
          <a:bodyPr/>
          <a:lstStyle/>
          <a:p>
            <a:r>
              <a:rPr lang="sk-SK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Ďakujeme za pozornosť!</a:t>
            </a:r>
          </a:p>
        </p:txBody>
      </p:sp>
    </p:spTree>
    <p:extLst>
      <p:ext uri="{BB962C8B-B14F-4D97-AF65-F5344CB8AC3E}">
        <p14:creationId xmlns:p14="http://schemas.microsoft.com/office/powerpoint/2010/main" val="377677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36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482</Words>
  <Application>Microsoft Office PowerPoint</Application>
  <PresentationFormat>Širokouhlá</PresentationFormat>
  <Paragraphs>104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Motív Office</vt:lpstr>
      <vt:lpstr>   Tímový projekt RALR  (Reborn as a Lonely Robot) </vt:lpstr>
      <vt:lpstr>O projekte</vt:lpstr>
      <vt:lpstr>Myšlienka projektu</vt:lpstr>
      <vt:lpstr>Zhodnotenie projektu</vt:lpstr>
      <vt:lpstr>Zhodnotenie práce členov na projekte</vt:lpstr>
      <vt:lpstr>Matúš Horváth</vt:lpstr>
      <vt:lpstr>Matúš Horváth</vt:lpstr>
      <vt:lpstr>Jakub Geschwandtner</vt:lpstr>
      <vt:lpstr>Jakub Geschwandtner</vt:lpstr>
      <vt:lpstr> Ján Samuel Šemoda </vt:lpstr>
      <vt:lpstr> Ján Samuel Šemoda </vt:lpstr>
      <vt:lpstr>  Šimon Hlavačka   </vt:lpstr>
      <vt:lpstr>  Šimon Hlavačka   </vt:lpstr>
      <vt:lpstr>   Alexandra Talyzina   </vt:lpstr>
      <vt:lpstr>   Alexandra Talyzina   </vt:lpstr>
      <vt:lpstr>Ďakujeme za pozornosť!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HORVÁTH, Matúš</dc:creator>
  <cp:lastModifiedBy>HORVÁTH, Matúš</cp:lastModifiedBy>
  <cp:revision>8</cp:revision>
  <dcterms:created xsi:type="dcterms:W3CDTF">2025-12-14T17:13:03Z</dcterms:created>
  <dcterms:modified xsi:type="dcterms:W3CDTF">2025-12-14T20:53:55Z</dcterms:modified>
</cp:coreProperties>
</file>